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21"/>
    <p:sldMasterId id="2147483691" r:id="rId22"/>
  </p:sldMasterIdLst>
  <p:notesMasterIdLst>
    <p:notesMasterId r:id="rId65"/>
  </p:notesMasterIdLst>
  <p:sldIdLst>
    <p:sldId id="258" r:id="rId23"/>
    <p:sldId id="354" r:id="rId24"/>
    <p:sldId id="299" r:id="rId25"/>
    <p:sldId id="343" r:id="rId26"/>
    <p:sldId id="350" r:id="rId27"/>
    <p:sldId id="333" r:id="rId28"/>
    <p:sldId id="335" r:id="rId29"/>
    <p:sldId id="330" r:id="rId30"/>
    <p:sldId id="353" r:id="rId31"/>
    <p:sldId id="332" r:id="rId32"/>
    <p:sldId id="352" r:id="rId33"/>
    <p:sldId id="336" r:id="rId34"/>
    <p:sldId id="329" r:id="rId35"/>
    <p:sldId id="308" r:id="rId36"/>
    <p:sldId id="355" r:id="rId37"/>
    <p:sldId id="351" r:id="rId38"/>
    <p:sldId id="331" r:id="rId39"/>
    <p:sldId id="347" r:id="rId40"/>
    <p:sldId id="312" r:id="rId41"/>
    <p:sldId id="356" r:id="rId42"/>
    <p:sldId id="381" r:id="rId43"/>
    <p:sldId id="382" r:id="rId44"/>
    <p:sldId id="383" r:id="rId45"/>
    <p:sldId id="357" r:id="rId46"/>
    <p:sldId id="359" r:id="rId47"/>
    <p:sldId id="360" r:id="rId48"/>
    <p:sldId id="361" r:id="rId49"/>
    <p:sldId id="367" r:id="rId50"/>
    <p:sldId id="371" r:id="rId51"/>
    <p:sldId id="362" r:id="rId52"/>
    <p:sldId id="364" r:id="rId53"/>
    <p:sldId id="365" r:id="rId54"/>
    <p:sldId id="366" r:id="rId55"/>
    <p:sldId id="378" r:id="rId56"/>
    <p:sldId id="380" r:id="rId57"/>
    <p:sldId id="374" r:id="rId58"/>
    <p:sldId id="376" r:id="rId59"/>
    <p:sldId id="377" r:id="rId60"/>
    <p:sldId id="384" r:id="rId61"/>
    <p:sldId id="385" r:id="rId62"/>
    <p:sldId id="386" r:id="rId63"/>
    <p:sldId id="387" r:id="rId64"/>
  </p:sldIdLst>
  <p:sldSz cx="9144000" cy="6858000" type="screen4x3"/>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turuku, Dr. Peter - bzv" initials="GDP-b" lastIdx="3" clrIdx="0"/>
  <p:cmAuthor id="1" name="Neatherlin, John" initials="NJ" lastIdx="2" clrIdx="1">
    <p:extLst>
      <p:ext uri="{19B8F6BF-5375-455C-9EA6-DF929625EA0E}">
        <p15:presenceInfo xmlns:p15="http://schemas.microsoft.com/office/powerpoint/2012/main" userId="S-1-5-21-1650804671-166536148-112937823-464538" providerId="AD"/>
      </p:ext>
    </p:extLst>
  </p:cmAuthor>
  <p:cmAuthor id="2" name="nmq1" initials="nmq1" lastIdx="15"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32" autoAdjust="0"/>
    <p:restoredTop sz="89066" autoAdjust="0"/>
  </p:normalViewPr>
  <p:slideViewPr>
    <p:cSldViewPr>
      <p:cViewPr varScale="1">
        <p:scale>
          <a:sx n="70" d="100"/>
          <a:sy n="70" d="100"/>
        </p:scale>
        <p:origin x="48" y="558"/>
      </p:cViewPr>
      <p:guideLst>
        <p:guide orient="horz" pos="2160"/>
        <p:guide pos="2880"/>
      </p:guideLst>
    </p:cSldViewPr>
  </p:slideViewPr>
  <p:notesTextViewPr>
    <p:cViewPr>
      <p:scale>
        <a:sx n="1" d="1"/>
        <a:sy n="1" d="1"/>
      </p:scale>
      <p:origin x="0" y="0"/>
    </p:cViewPr>
  </p:notesTextViewPr>
  <p:sorterViewPr>
    <p:cViewPr>
      <p:scale>
        <a:sx n="130" d="100"/>
        <a:sy n="130" d="100"/>
      </p:scale>
      <p:origin x="0" y="0"/>
    </p:cViewPr>
  </p:sorterViewPr>
  <p:notesViewPr>
    <p:cSldViewPr>
      <p:cViewPr varScale="1">
        <p:scale>
          <a:sx n="62" d="100"/>
          <a:sy n="62" d="100"/>
        </p:scale>
        <p:origin x="-3288" y="-77"/>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slide" Target="slides/slide4.xml"/><Relationship Id="rId39" Type="http://schemas.openxmlformats.org/officeDocument/2006/relationships/slide" Target="slides/slide17.xml"/><Relationship Id="rId21" Type="http://schemas.openxmlformats.org/officeDocument/2006/relationships/slideMaster" Target="slideMasters/slideMaster1.xml"/><Relationship Id="rId34" Type="http://schemas.openxmlformats.org/officeDocument/2006/relationships/slide" Target="slides/slide12.xml"/><Relationship Id="rId42" Type="http://schemas.openxmlformats.org/officeDocument/2006/relationships/slide" Target="slides/slide20.xml"/><Relationship Id="rId47" Type="http://schemas.openxmlformats.org/officeDocument/2006/relationships/slide" Target="slides/slide25.xml"/><Relationship Id="rId50" Type="http://schemas.openxmlformats.org/officeDocument/2006/relationships/slide" Target="slides/slide28.xml"/><Relationship Id="rId55" Type="http://schemas.openxmlformats.org/officeDocument/2006/relationships/slide" Target="slides/slide33.xml"/><Relationship Id="rId63" Type="http://schemas.openxmlformats.org/officeDocument/2006/relationships/slide" Target="slides/slide41.xml"/><Relationship Id="rId68" Type="http://schemas.openxmlformats.org/officeDocument/2006/relationships/viewProps" Target="viewProps.xml"/><Relationship Id="rId7" Type="http://schemas.openxmlformats.org/officeDocument/2006/relationships/customXml" Target="../customXml/item7.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customXml" Target="../customXml/item16.xml"/><Relationship Id="rId29" Type="http://schemas.openxmlformats.org/officeDocument/2006/relationships/slide" Target="slides/slide7.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slide" Target="slides/slide2.xml"/><Relationship Id="rId32" Type="http://schemas.openxmlformats.org/officeDocument/2006/relationships/slide" Target="slides/slide10.xml"/><Relationship Id="rId37" Type="http://schemas.openxmlformats.org/officeDocument/2006/relationships/slide" Target="slides/slide15.xml"/><Relationship Id="rId40" Type="http://schemas.openxmlformats.org/officeDocument/2006/relationships/slide" Target="slides/slide18.xml"/><Relationship Id="rId45" Type="http://schemas.openxmlformats.org/officeDocument/2006/relationships/slide" Target="slides/slide23.xml"/><Relationship Id="rId53" Type="http://schemas.openxmlformats.org/officeDocument/2006/relationships/slide" Target="slides/slide31.xml"/><Relationship Id="rId58" Type="http://schemas.openxmlformats.org/officeDocument/2006/relationships/slide" Target="slides/slide36.xml"/><Relationship Id="rId66"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slide" Target="slides/slide1.xml"/><Relationship Id="rId28" Type="http://schemas.openxmlformats.org/officeDocument/2006/relationships/slide" Target="slides/slide6.xml"/><Relationship Id="rId36" Type="http://schemas.openxmlformats.org/officeDocument/2006/relationships/slide" Target="slides/slide14.xml"/><Relationship Id="rId49" Type="http://schemas.openxmlformats.org/officeDocument/2006/relationships/slide" Target="slides/slide27.xml"/><Relationship Id="rId57" Type="http://schemas.openxmlformats.org/officeDocument/2006/relationships/slide" Target="slides/slide35.xml"/><Relationship Id="rId61" Type="http://schemas.openxmlformats.org/officeDocument/2006/relationships/slide" Target="slides/slide39.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slide" Target="slides/slide9.xml"/><Relationship Id="rId44" Type="http://schemas.openxmlformats.org/officeDocument/2006/relationships/slide" Target="slides/slide22.xml"/><Relationship Id="rId52" Type="http://schemas.openxmlformats.org/officeDocument/2006/relationships/slide" Target="slides/slide30.xml"/><Relationship Id="rId60" Type="http://schemas.openxmlformats.org/officeDocument/2006/relationships/slide" Target="slides/slide38.xml"/><Relationship Id="rId65"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slideMaster" Target="slideMasters/slideMaster2.xml"/><Relationship Id="rId27" Type="http://schemas.openxmlformats.org/officeDocument/2006/relationships/slide" Target="slides/slide5.xml"/><Relationship Id="rId30" Type="http://schemas.openxmlformats.org/officeDocument/2006/relationships/slide" Target="slides/slide8.xml"/><Relationship Id="rId35" Type="http://schemas.openxmlformats.org/officeDocument/2006/relationships/slide" Target="slides/slide13.xml"/><Relationship Id="rId43" Type="http://schemas.openxmlformats.org/officeDocument/2006/relationships/slide" Target="slides/slide21.xml"/><Relationship Id="rId48" Type="http://schemas.openxmlformats.org/officeDocument/2006/relationships/slide" Target="slides/slide26.xml"/><Relationship Id="rId56" Type="http://schemas.openxmlformats.org/officeDocument/2006/relationships/slide" Target="slides/slide34.xml"/><Relationship Id="rId64" Type="http://schemas.openxmlformats.org/officeDocument/2006/relationships/slide" Target="slides/slide42.xml"/><Relationship Id="rId69" Type="http://schemas.openxmlformats.org/officeDocument/2006/relationships/theme" Target="theme/theme1.xml"/><Relationship Id="rId8" Type="http://schemas.openxmlformats.org/officeDocument/2006/relationships/customXml" Target="../customXml/item8.xml"/><Relationship Id="rId51" Type="http://schemas.openxmlformats.org/officeDocument/2006/relationships/slide" Target="slides/slide29.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slide" Target="slides/slide3.xml"/><Relationship Id="rId33" Type="http://schemas.openxmlformats.org/officeDocument/2006/relationships/slide" Target="slides/slide11.xml"/><Relationship Id="rId38" Type="http://schemas.openxmlformats.org/officeDocument/2006/relationships/slide" Target="slides/slide16.xml"/><Relationship Id="rId46" Type="http://schemas.openxmlformats.org/officeDocument/2006/relationships/slide" Target="slides/slide24.xml"/><Relationship Id="rId59" Type="http://schemas.openxmlformats.org/officeDocument/2006/relationships/slide" Target="slides/slide37.xml"/><Relationship Id="rId67" Type="http://schemas.openxmlformats.org/officeDocument/2006/relationships/presProps" Target="presProps.xml"/><Relationship Id="rId20" Type="http://schemas.openxmlformats.org/officeDocument/2006/relationships/customXml" Target="../customXml/item20.xml"/><Relationship Id="rId41" Type="http://schemas.openxmlformats.org/officeDocument/2006/relationships/slide" Target="slides/slide19.xml"/><Relationship Id="rId54" Type="http://schemas.openxmlformats.org/officeDocument/2006/relationships/slide" Target="slides/slide32.xml"/><Relationship Id="rId62" Type="http://schemas.openxmlformats.org/officeDocument/2006/relationships/slide" Target="slides/slide40.xml"/><Relationship Id="rId7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CEDFD3-A829-4E98-A385-5A631346F3A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GB"/>
        </a:p>
      </dgm:t>
    </dgm:pt>
    <dgm:pt modelId="{0213D23F-1CAB-41C4-9174-247E56E465F4}">
      <dgm:prSet phldrT="[Text]"/>
      <dgm:spPr/>
      <dgm:t>
        <a:bodyPr/>
        <a:lstStyle/>
        <a:p>
          <a:r>
            <a:rPr lang="en-GB" dirty="0"/>
            <a:t>Prevent </a:t>
          </a:r>
        </a:p>
      </dgm:t>
    </dgm:pt>
    <dgm:pt modelId="{FD08AE22-2CE8-4358-96CA-067A43AFFDDA}" type="parTrans" cxnId="{F22C5876-3284-453B-A854-FB799DAFAC5F}">
      <dgm:prSet/>
      <dgm:spPr/>
      <dgm:t>
        <a:bodyPr/>
        <a:lstStyle/>
        <a:p>
          <a:endParaRPr lang="en-GB"/>
        </a:p>
      </dgm:t>
    </dgm:pt>
    <dgm:pt modelId="{FA3F7C98-F921-4F89-9E41-39A195EF232E}" type="sibTrans" cxnId="{F22C5876-3284-453B-A854-FB799DAFAC5F}">
      <dgm:prSet/>
      <dgm:spPr/>
      <dgm:t>
        <a:bodyPr/>
        <a:lstStyle/>
        <a:p>
          <a:endParaRPr lang="en-GB"/>
        </a:p>
      </dgm:t>
    </dgm:pt>
    <dgm:pt modelId="{C9B8CDB5-C236-4438-BCC8-6DE2F7CA669E}">
      <dgm:prSet phldrT="[Text]" custT="1"/>
      <dgm:spPr/>
      <dgm:t>
        <a:bodyPr/>
        <a:lstStyle/>
        <a:p>
          <a:r>
            <a:rPr lang="en-GB" sz="1600" dirty="0"/>
            <a:t>Combat </a:t>
          </a:r>
          <a:r>
            <a:rPr lang="en-GB" sz="1600" u="sng" dirty="0"/>
            <a:t>antimicrobial resistance</a:t>
          </a:r>
        </a:p>
      </dgm:t>
    </dgm:pt>
    <dgm:pt modelId="{B888BD41-7B17-400C-9629-28BE260F7704}" type="parTrans" cxnId="{4B909B83-03A1-40E4-805D-039209542C71}">
      <dgm:prSet/>
      <dgm:spPr/>
      <dgm:t>
        <a:bodyPr/>
        <a:lstStyle/>
        <a:p>
          <a:endParaRPr lang="en-GB"/>
        </a:p>
      </dgm:t>
    </dgm:pt>
    <dgm:pt modelId="{7A365A76-981A-42E5-894A-7517B381D9A4}" type="sibTrans" cxnId="{4B909B83-03A1-40E4-805D-039209542C71}">
      <dgm:prSet/>
      <dgm:spPr/>
      <dgm:t>
        <a:bodyPr/>
        <a:lstStyle/>
        <a:p>
          <a:endParaRPr lang="en-GB"/>
        </a:p>
      </dgm:t>
    </dgm:pt>
    <dgm:pt modelId="{0275D71C-3B42-46CC-999F-CDA1E21B0076}">
      <dgm:prSet phldrT="[Text]" custT="1"/>
      <dgm:spPr/>
      <dgm:t>
        <a:bodyPr/>
        <a:lstStyle/>
        <a:p>
          <a:r>
            <a:rPr lang="en-GB" sz="1600" dirty="0"/>
            <a:t>Establish national </a:t>
          </a:r>
          <a:r>
            <a:rPr lang="en-GB" sz="1600" u="sng" dirty="0"/>
            <a:t>biosafety and biosecurity</a:t>
          </a:r>
          <a:r>
            <a:rPr lang="en-GB" sz="1600" u="none" dirty="0"/>
            <a:t> </a:t>
          </a:r>
          <a:r>
            <a:rPr lang="en-GB" sz="1600" dirty="0"/>
            <a:t>systems </a:t>
          </a:r>
        </a:p>
      </dgm:t>
    </dgm:pt>
    <dgm:pt modelId="{C893A3E9-D62B-4E84-8E45-977FAA64E4C9}" type="parTrans" cxnId="{8DAA39D8-48CC-4C6A-8BDF-657B7F234310}">
      <dgm:prSet/>
      <dgm:spPr/>
      <dgm:t>
        <a:bodyPr/>
        <a:lstStyle/>
        <a:p>
          <a:endParaRPr lang="en-GB"/>
        </a:p>
      </dgm:t>
    </dgm:pt>
    <dgm:pt modelId="{D05BD696-C1E7-4B02-95E2-87066A59152E}" type="sibTrans" cxnId="{8DAA39D8-48CC-4C6A-8BDF-657B7F234310}">
      <dgm:prSet/>
      <dgm:spPr/>
      <dgm:t>
        <a:bodyPr/>
        <a:lstStyle/>
        <a:p>
          <a:endParaRPr lang="en-GB"/>
        </a:p>
      </dgm:t>
    </dgm:pt>
    <dgm:pt modelId="{E398DEF8-C015-4C9F-9924-4CF7343DE5FE}">
      <dgm:prSet phldrT="[Text]"/>
      <dgm:spPr/>
      <dgm:t>
        <a:bodyPr/>
        <a:lstStyle/>
        <a:p>
          <a:r>
            <a:rPr lang="en-GB" dirty="0"/>
            <a:t>Detect</a:t>
          </a:r>
        </a:p>
      </dgm:t>
    </dgm:pt>
    <dgm:pt modelId="{E0062810-0885-4119-BE33-8C4F32EDC55B}" type="parTrans" cxnId="{3877ABCF-F81B-4D30-8880-C388E91E50B9}">
      <dgm:prSet/>
      <dgm:spPr/>
      <dgm:t>
        <a:bodyPr/>
        <a:lstStyle/>
        <a:p>
          <a:endParaRPr lang="en-GB"/>
        </a:p>
      </dgm:t>
    </dgm:pt>
    <dgm:pt modelId="{FB47FD30-E8F5-428C-B1B1-7C284B338AA1}" type="sibTrans" cxnId="{3877ABCF-F81B-4D30-8880-C388E91E50B9}">
      <dgm:prSet/>
      <dgm:spPr/>
      <dgm:t>
        <a:bodyPr/>
        <a:lstStyle/>
        <a:p>
          <a:endParaRPr lang="en-GB"/>
        </a:p>
      </dgm:t>
    </dgm:pt>
    <dgm:pt modelId="{94668205-46DE-4AD1-ADEB-0C951A3150C0}">
      <dgm:prSet phldrT="[Text]" custT="1"/>
      <dgm:spPr/>
      <dgm:t>
        <a:bodyPr/>
        <a:lstStyle/>
        <a:p>
          <a:r>
            <a:rPr lang="en-GB" sz="1600" dirty="0"/>
            <a:t>Establish </a:t>
          </a:r>
          <a:r>
            <a:rPr lang="en-GB" sz="1600" u="sng" dirty="0"/>
            <a:t>national laboratory system</a:t>
          </a:r>
        </a:p>
      </dgm:t>
    </dgm:pt>
    <dgm:pt modelId="{1C323C5F-A136-41FA-ADB3-EAED926D55EE}" type="parTrans" cxnId="{038D02C6-E179-48FC-8F6B-5950B04A9FD2}">
      <dgm:prSet/>
      <dgm:spPr/>
      <dgm:t>
        <a:bodyPr/>
        <a:lstStyle/>
        <a:p>
          <a:endParaRPr lang="en-GB"/>
        </a:p>
      </dgm:t>
    </dgm:pt>
    <dgm:pt modelId="{303C2324-2B39-4254-BE3F-93A5D97E4C34}" type="sibTrans" cxnId="{038D02C6-E179-48FC-8F6B-5950B04A9FD2}">
      <dgm:prSet/>
      <dgm:spPr/>
      <dgm:t>
        <a:bodyPr/>
        <a:lstStyle/>
        <a:p>
          <a:endParaRPr lang="en-GB"/>
        </a:p>
      </dgm:t>
    </dgm:pt>
    <dgm:pt modelId="{BC0E7490-F1E5-4462-AD01-5B9A4559940E}">
      <dgm:prSet phldrT="[Text]" custT="1"/>
      <dgm:spPr/>
      <dgm:t>
        <a:bodyPr/>
        <a:lstStyle/>
        <a:p>
          <a:r>
            <a:rPr lang="en-GB" sz="1600" dirty="0"/>
            <a:t>Establish </a:t>
          </a:r>
          <a:r>
            <a:rPr lang="en-GB" sz="1600" u="sng" dirty="0"/>
            <a:t>real-time surveillance</a:t>
          </a:r>
          <a:r>
            <a:rPr lang="en-GB" sz="1600" u="none" dirty="0"/>
            <a:t> </a:t>
          </a:r>
          <a:r>
            <a:rPr lang="en-GB" sz="1600" dirty="0"/>
            <a:t>systems that fulfil IHR &amp; OIE core capacities</a:t>
          </a:r>
        </a:p>
      </dgm:t>
    </dgm:pt>
    <dgm:pt modelId="{D796B988-9EE5-48D3-BED0-F8514D5E977A}" type="parTrans" cxnId="{0B3C41AB-E0AE-455F-844A-87C51E7E4C7A}">
      <dgm:prSet/>
      <dgm:spPr/>
      <dgm:t>
        <a:bodyPr/>
        <a:lstStyle/>
        <a:p>
          <a:endParaRPr lang="en-GB"/>
        </a:p>
      </dgm:t>
    </dgm:pt>
    <dgm:pt modelId="{6801191C-4098-46F6-9422-6DC0D2E639E3}" type="sibTrans" cxnId="{0B3C41AB-E0AE-455F-844A-87C51E7E4C7A}">
      <dgm:prSet/>
      <dgm:spPr/>
      <dgm:t>
        <a:bodyPr/>
        <a:lstStyle/>
        <a:p>
          <a:endParaRPr lang="en-GB"/>
        </a:p>
      </dgm:t>
    </dgm:pt>
    <dgm:pt modelId="{917F12D7-9ACA-46B0-9564-A211589126BA}">
      <dgm:prSet phldrT="[Text]"/>
      <dgm:spPr/>
      <dgm:t>
        <a:bodyPr/>
        <a:lstStyle/>
        <a:p>
          <a:r>
            <a:rPr lang="en-GB" dirty="0"/>
            <a:t>Respond </a:t>
          </a:r>
        </a:p>
      </dgm:t>
    </dgm:pt>
    <dgm:pt modelId="{D46CD67B-FC2B-47F9-9E1F-832E8F5074FF}" type="parTrans" cxnId="{E71106A1-3AFD-448A-8B22-A41C8AC1B58F}">
      <dgm:prSet/>
      <dgm:spPr/>
      <dgm:t>
        <a:bodyPr/>
        <a:lstStyle/>
        <a:p>
          <a:endParaRPr lang="en-GB"/>
        </a:p>
      </dgm:t>
    </dgm:pt>
    <dgm:pt modelId="{CA3634B3-68DD-4033-8C1D-961F162EEF2E}" type="sibTrans" cxnId="{E71106A1-3AFD-448A-8B22-A41C8AC1B58F}">
      <dgm:prSet/>
      <dgm:spPr/>
      <dgm:t>
        <a:bodyPr/>
        <a:lstStyle/>
        <a:p>
          <a:endParaRPr lang="en-GB"/>
        </a:p>
      </dgm:t>
    </dgm:pt>
    <dgm:pt modelId="{A235401D-7111-40D1-AE28-EA4F0E5460C3}">
      <dgm:prSet phldrT="[Text]" custT="1"/>
      <dgm:spPr/>
      <dgm:t>
        <a:bodyPr/>
        <a:lstStyle/>
        <a:p>
          <a:r>
            <a:rPr lang="en-GB" sz="1600" dirty="0"/>
            <a:t>Establish functioning </a:t>
          </a:r>
          <a:r>
            <a:rPr lang="en-GB" sz="1600" u="sng" dirty="0"/>
            <a:t>Emergency Operations Center</a:t>
          </a:r>
          <a:r>
            <a:rPr lang="en-GB" sz="1600" dirty="0"/>
            <a:t> (EOC) and trained, </a:t>
          </a:r>
          <a:r>
            <a:rPr lang="en-GB" sz="1600" dirty="0" err="1"/>
            <a:t>multisectoral</a:t>
          </a:r>
          <a:r>
            <a:rPr lang="en-GB" sz="1600" dirty="0"/>
            <a:t> rapid response teams (RRTs)</a:t>
          </a:r>
        </a:p>
      </dgm:t>
    </dgm:pt>
    <dgm:pt modelId="{8FEF6151-DA43-42B7-9FCF-2C24902348A9}" type="parTrans" cxnId="{B1C8504F-6D1D-41A2-B31C-450D786DA46B}">
      <dgm:prSet/>
      <dgm:spPr/>
      <dgm:t>
        <a:bodyPr/>
        <a:lstStyle/>
        <a:p>
          <a:endParaRPr lang="en-GB"/>
        </a:p>
      </dgm:t>
    </dgm:pt>
    <dgm:pt modelId="{74023799-2A4C-47AC-9AF8-3540101BF63C}" type="sibTrans" cxnId="{B1C8504F-6D1D-41A2-B31C-450D786DA46B}">
      <dgm:prSet/>
      <dgm:spPr/>
      <dgm:t>
        <a:bodyPr/>
        <a:lstStyle/>
        <a:p>
          <a:endParaRPr lang="en-GB"/>
        </a:p>
      </dgm:t>
    </dgm:pt>
    <dgm:pt modelId="{A31DC6A2-1CE3-4BB7-A04A-F13E6E370117}">
      <dgm:prSet phldrT="[Text]" custT="1"/>
      <dgm:spPr/>
      <dgm:t>
        <a:bodyPr/>
        <a:lstStyle/>
        <a:p>
          <a:r>
            <a:rPr lang="en-GB" sz="1600" dirty="0"/>
            <a:t>Establish functioning national </a:t>
          </a:r>
          <a:r>
            <a:rPr lang="en-GB" sz="1600" u="sng" dirty="0"/>
            <a:t>vaccine</a:t>
          </a:r>
          <a:r>
            <a:rPr lang="en-GB" sz="1600" u="none" dirty="0"/>
            <a:t> </a:t>
          </a:r>
          <a:r>
            <a:rPr lang="en-GB" sz="1600" dirty="0"/>
            <a:t>delivery system</a:t>
          </a:r>
        </a:p>
      </dgm:t>
    </dgm:pt>
    <dgm:pt modelId="{B6B891AA-C11A-4809-BB7B-5B058F6A0408}" type="parTrans" cxnId="{E1588BF2-266D-45B4-A116-68703987E3A1}">
      <dgm:prSet/>
      <dgm:spPr/>
      <dgm:t>
        <a:bodyPr/>
        <a:lstStyle/>
        <a:p>
          <a:endParaRPr lang="en-GB"/>
        </a:p>
      </dgm:t>
    </dgm:pt>
    <dgm:pt modelId="{7F7FCB80-4F57-444F-B03A-796992E4B60A}" type="sibTrans" cxnId="{E1588BF2-266D-45B4-A116-68703987E3A1}">
      <dgm:prSet/>
      <dgm:spPr/>
      <dgm:t>
        <a:bodyPr/>
        <a:lstStyle/>
        <a:p>
          <a:endParaRPr lang="en-GB"/>
        </a:p>
      </dgm:t>
    </dgm:pt>
    <dgm:pt modelId="{2D3B9B77-1261-4DC7-A503-A986394A80B3}">
      <dgm:prSet phldrT="[Text]" custT="1"/>
      <dgm:spPr/>
      <dgm:t>
        <a:bodyPr/>
        <a:lstStyle/>
        <a:p>
          <a:r>
            <a:rPr lang="en-GB" sz="1600" dirty="0"/>
            <a:t>Timely, accurate disease </a:t>
          </a:r>
          <a:r>
            <a:rPr lang="en-GB" sz="1600" u="sng" dirty="0"/>
            <a:t>reporting</a:t>
          </a:r>
        </a:p>
      </dgm:t>
    </dgm:pt>
    <dgm:pt modelId="{5B0528F9-1B23-440C-8685-F3CE2599AB2E}" type="parTrans" cxnId="{2AA126EA-C26F-44D8-849D-1879C24C04E2}">
      <dgm:prSet/>
      <dgm:spPr/>
      <dgm:t>
        <a:bodyPr/>
        <a:lstStyle/>
        <a:p>
          <a:endParaRPr lang="en-GB"/>
        </a:p>
      </dgm:t>
    </dgm:pt>
    <dgm:pt modelId="{6C10DDC4-805A-4C53-86AD-9A10E1F9B624}" type="sibTrans" cxnId="{2AA126EA-C26F-44D8-849D-1879C24C04E2}">
      <dgm:prSet/>
      <dgm:spPr/>
      <dgm:t>
        <a:bodyPr/>
        <a:lstStyle/>
        <a:p>
          <a:endParaRPr lang="en-GB"/>
        </a:p>
      </dgm:t>
    </dgm:pt>
    <dgm:pt modelId="{446BBDFA-9750-48C4-99C8-8D1F0689D862}">
      <dgm:prSet phldrT="[Text]" custT="1"/>
      <dgm:spPr/>
      <dgm:t>
        <a:bodyPr/>
        <a:lstStyle/>
        <a:p>
          <a:r>
            <a:rPr lang="en-GB" sz="1600" dirty="0"/>
            <a:t>Minimize </a:t>
          </a:r>
          <a:r>
            <a:rPr lang="en-GB" sz="1600" dirty="0" err="1"/>
            <a:t>spillover</a:t>
          </a:r>
          <a:r>
            <a:rPr lang="en-GB" sz="1600" dirty="0"/>
            <a:t> of </a:t>
          </a:r>
          <a:r>
            <a:rPr lang="en-GB" sz="1600" u="sng" dirty="0"/>
            <a:t>zoonotic diseases</a:t>
          </a:r>
        </a:p>
      </dgm:t>
    </dgm:pt>
    <dgm:pt modelId="{83B31338-72C9-4483-B7B0-ECB2F84A72C3}" type="parTrans" cxnId="{D9336F2F-AB19-4997-A816-E560C88225A7}">
      <dgm:prSet/>
      <dgm:spPr/>
      <dgm:t>
        <a:bodyPr/>
        <a:lstStyle/>
        <a:p>
          <a:endParaRPr lang="en-GB"/>
        </a:p>
      </dgm:t>
    </dgm:pt>
    <dgm:pt modelId="{DC42DFAE-3E72-4C1E-AB1A-38EF99081501}" type="sibTrans" cxnId="{D9336F2F-AB19-4997-A816-E560C88225A7}">
      <dgm:prSet/>
      <dgm:spPr/>
      <dgm:t>
        <a:bodyPr/>
        <a:lstStyle/>
        <a:p>
          <a:endParaRPr lang="en-GB"/>
        </a:p>
      </dgm:t>
    </dgm:pt>
    <dgm:pt modelId="{15529948-3F15-46EC-9D8D-B5756C60D924}">
      <dgm:prSet phldrT="[Text]" custT="1"/>
      <dgm:spPr/>
      <dgm:t>
        <a:bodyPr/>
        <a:lstStyle/>
        <a:p>
          <a:r>
            <a:rPr lang="en-GB" sz="1600" u="sng" dirty="0"/>
            <a:t>Develop workforce that meet IHR and PVS core competencies</a:t>
          </a:r>
        </a:p>
      </dgm:t>
    </dgm:pt>
    <dgm:pt modelId="{5328EEBF-8128-4E63-8233-0ED907C84061}" type="parTrans" cxnId="{CE864D4C-4F07-4526-968F-AA2293DE1E21}">
      <dgm:prSet/>
      <dgm:spPr/>
      <dgm:t>
        <a:bodyPr/>
        <a:lstStyle/>
        <a:p>
          <a:endParaRPr lang="en-US"/>
        </a:p>
      </dgm:t>
    </dgm:pt>
    <dgm:pt modelId="{D23A546D-EC92-4966-A11A-8D46721B4A78}" type="sibTrans" cxnId="{CE864D4C-4F07-4526-968F-AA2293DE1E21}">
      <dgm:prSet/>
      <dgm:spPr/>
      <dgm:t>
        <a:bodyPr/>
        <a:lstStyle/>
        <a:p>
          <a:endParaRPr lang="en-US"/>
        </a:p>
      </dgm:t>
    </dgm:pt>
    <dgm:pt modelId="{12EBCA95-A0FD-4DD4-99F3-19C812FF995D}">
      <dgm:prSet phldrT="[Text]" custT="1"/>
      <dgm:spPr/>
      <dgm:t>
        <a:bodyPr/>
        <a:lstStyle/>
        <a:p>
          <a:r>
            <a:rPr lang="en-GB" sz="1600" u="sng" dirty="0"/>
            <a:t>Link public health and law enforcement and </a:t>
          </a:r>
          <a:r>
            <a:rPr lang="en-GB" sz="1600" u="sng" dirty="0" err="1"/>
            <a:t>multisectoral</a:t>
          </a:r>
          <a:r>
            <a:rPr lang="en-GB" sz="1600" u="sng" dirty="0"/>
            <a:t> rapid response</a:t>
          </a:r>
        </a:p>
      </dgm:t>
    </dgm:pt>
    <dgm:pt modelId="{7D635567-C96E-4598-B8BB-39D8F42CE1A5}" type="parTrans" cxnId="{AC9729AB-21B7-450A-91C4-974173BAE38F}">
      <dgm:prSet/>
      <dgm:spPr/>
      <dgm:t>
        <a:bodyPr/>
        <a:lstStyle/>
        <a:p>
          <a:endParaRPr lang="en-US"/>
        </a:p>
      </dgm:t>
    </dgm:pt>
    <dgm:pt modelId="{0D9C70B4-6A9E-41B9-9905-8939753D4F13}" type="sibTrans" cxnId="{AC9729AB-21B7-450A-91C4-974173BAE38F}">
      <dgm:prSet/>
      <dgm:spPr/>
      <dgm:t>
        <a:bodyPr/>
        <a:lstStyle/>
        <a:p>
          <a:endParaRPr lang="en-US"/>
        </a:p>
      </dgm:t>
    </dgm:pt>
    <dgm:pt modelId="{5E75BBD1-F273-451B-87FD-AC391678FFE6}">
      <dgm:prSet phldrT="[Text]" custT="1"/>
      <dgm:spPr/>
      <dgm:t>
        <a:bodyPr/>
        <a:lstStyle/>
        <a:p>
          <a:r>
            <a:rPr lang="en-GB" sz="1600" u="none" dirty="0"/>
            <a:t>Establish national framework for </a:t>
          </a:r>
          <a:r>
            <a:rPr lang="en-GB" sz="1600" u="sng" dirty="0"/>
            <a:t>medical countermeasures and personnel deployment</a:t>
          </a:r>
        </a:p>
      </dgm:t>
    </dgm:pt>
    <dgm:pt modelId="{BD1B54B4-5B27-482D-9023-C82D23CC12A2}" type="parTrans" cxnId="{2067B709-F1FA-44E8-8BA0-7D058C6F4116}">
      <dgm:prSet/>
      <dgm:spPr/>
      <dgm:t>
        <a:bodyPr/>
        <a:lstStyle/>
        <a:p>
          <a:endParaRPr lang="en-US"/>
        </a:p>
      </dgm:t>
    </dgm:pt>
    <dgm:pt modelId="{9500CB3F-7B6F-4DA1-B5FA-0A8CF6AC9E87}" type="sibTrans" cxnId="{2067B709-F1FA-44E8-8BA0-7D058C6F4116}">
      <dgm:prSet/>
      <dgm:spPr/>
      <dgm:t>
        <a:bodyPr/>
        <a:lstStyle/>
        <a:p>
          <a:endParaRPr lang="en-US"/>
        </a:p>
      </dgm:t>
    </dgm:pt>
    <dgm:pt modelId="{C2B88B11-E618-41AB-9292-556BB09AF9AC}" type="pres">
      <dgm:prSet presAssocID="{26CEDFD3-A829-4E98-A385-5A631346F3AC}" presName="linearFlow" presStyleCnt="0">
        <dgm:presLayoutVars>
          <dgm:dir/>
          <dgm:animLvl val="lvl"/>
          <dgm:resizeHandles val="exact"/>
        </dgm:presLayoutVars>
      </dgm:prSet>
      <dgm:spPr/>
    </dgm:pt>
    <dgm:pt modelId="{E8F54BBA-FF76-4A5D-848E-5A8836468EF5}" type="pres">
      <dgm:prSet presAssocID="{0213D23F-1CAB-41C4-9174-247E56E465F4}" presName="composite" presStyleCnt="0"/>
      <dgm:spPr/>
    </dgm:pt>
    <dgm:pt modelId="{26864082-F4BA-4E14-B441-5940F72FCA58}" type="pres">
      <dgm:prSet presAssocID="{0213D23F-1CAB-41C4-9174-247E56E465F4}" presName="parentText" presStyleLbl="alignNode1" presStyleIdx="0" presStyleCnt="3" custLinFactNeighborY="-544">
        <dgm:presLayoutVars>
          <dgm:chMax val="1"/>
          <dgm:bulletEnabled val="1"/>
        </dgm:presLayoutVars>
      </dgm:prSet>
      <dgm:spPr/>
    </dgm:pt>
    <dgm:pt modelId="{AEDDC5EB-D473-4E9B-B72D-7F33F1D15743}" type="pres">
      <dgm:prSet presAssocID="{0213D23F-1CAB-41C4-9174-247E56E465F4}" presName="descendantText" presStyleLbl="alignAcc1" presStyleIdx="0" presStyleCnt="3">
        <dgm:presLayoutVars>
          <dgm:bulletEnabled val="1"/>
        </dgm:presLayoutVars>
      </dgm:prSet>
      <dgm:spPr/>
    </dgm:pt>
    <dgm:pt modelId="{47E73053-A468-4A98-A42B-A478358ED232}" type="pres">
      <dgm:prSet presAssocID="{FA3F7C98-F921-4F89-9E41-39A195EF232E}" presName="sp" presStyleCnt="0"/>
      <dgm:spPr/>
    </dgm:pt>
    <dgm:pt modelId="{4743236D-9C97-4D0A-9745-1BC267218660}" type="pres">
      <dgm:prSet presAssocID="{E398DEF8-C015-4C9F-9924-4CF7343DE5FE}" presName="composite" presStyleCnt="0"/>
      <dgm:spPr/>
    </dgm:pt>
    <dgm:pt modelId="{ACC8AAA1-4BB1-4CB4-976B-621CC25ACB42}" type="pres">
      <dgm:prSet presAssocID="{E398DEF8-C015-4C9F-9924-4CF7343DE5FE}" presName="parentText" presStyleLbl="alignNode1" presStyleIdx="1" presStyleCnt="3" custLinFactNeighborY="-9343">
        <dgm:presLayoutVars>
          <dgm:chMax val="1"/>
          <dgm:bulletEnabled val="1"/>
        </dgm:presLayoutVars>
      </dgm:prSet>
      <dgm:spPr/>
    </dgm:pt>
    <dgm:pt modelId="{5DFA32F4-CA3F-4E46-9262-46ECCA68D920}" type="pres">
      <dgm:prSet presAssocID="{E398DEF8-C015-4C9F-9924-4CF7343DE5FE}" presName="descendantText" presStyleLbl="alignAcc1" presStyleIdx="1" presStyleCnt="3" custScaleY="139957" custLinFactNeighborY="-18095">
        <dgm:presLayoutVars>
          <dgm:bulletEnabled val="1"/>
        </dgm:presLayoutVars>
      </dgm:prSet>
      <dgm:spPr/>
    </dgm:pt>
    <dgm:pt modelId="{3137A7A3-AFD6-437D-8FB0-E53CB03F9223}" type="pres">
      <dgm:prSet presAssocID="{FB47FD30-E8F5-428C-B1B1-7C284B338AA1}" presName="sp" presStyleCnt="0"/>
      <dgm:spPr/>
    </dgm:pt>
    <dgm:pt modelId="{84BA2DF5-30CF-4BB9-AAE4-4DA1E67FC620}" type="pres">
      <dgm:prSet presAssocID="{917F12D7-9ACA-46B0-9564-A211589126BA}" presName="composite" presStyleCnt="0"/>
      <dgm:spPr/>
    </dgm:pt>
    <dgm:pt modelId="{A33A65E2-BD13-4C62-A254-849904ED9CA2}" type="pres">
      <dgm:prSet presAssocID="{917F12D7-9ACA-46B0-9564-A211589126BA}" presName="parentText" presStyleLbl="alignNode1" presStyleIdx="2" presStyleCnt="3" custLinFactNeighborY="-12176">
        <dgm:presLayoutVars>
          <dgm:chMax val="1"/>
          <dgm:bulletEnabled val="1"/>
        </dgm:presLayoutVars>
      </dgm:prSet>
      <dgm:spPr/>
    </dgm:pt>
    <dgm:pt modelId="{FD6E677A-ED5D-4B73-82DD-04FDDB82659D}" type="pres">
      <dgm:prSet presAssocID="{917F12D7-9ACA-46B0-9564-A211589126BA}" presName="descendantText" presStyleLbl="alignAcc1" presStyleIdx="2" presStyleCnt="3" custScaleY="130033" custLinFactNeighborY="-18168">
        <dgm:presLayoutVars>
          <dgm:bulletEnabled val="1"/>
        </dgm:presLayoutVars>
      </dgm:prSet>
      <dgm:spPr/>
    </dgm:pt>
  </dgm:ptLst>
  <dgm:cxnLst>
    <dgm:cxn modelId="{2067B709-F1FA-44E8-8BA0-7D058C6F4116}" srcId="{917F12D7-9ACA-46B0-9564-A211589126BA}" destId="{5E75BBD1-F273-451B-87FD-AC391678FFE6}" srcOrd="2" destOrd="0" parTransId="{BD1B54B4-5B27-482D-9023-C82D23CC12A2}" sibTransId="{9500CB3F-7B6F-4DA1-B5FA-0A8CF6AC9E87}"/>
    <dgm:cxn modelId="{2764AE0E-E60B-41D4-A8C2-DC2C0F8704E0}" type="presOf" srcId="{BC0E7490-F1E5-4462-AD01-5B9A4559940E}" destId="{5DFA32F4-CA3F-4E46-9262-46ECCA68D920}" srcOrd="0" destOrd="1" presId="urn:microsoft.com/office/officeart/2005/8/layout/chevron2"/>
    <dgm:cxn modelId="{D9336F2F-AB19-4997-A816-E560C88225A7}" srcId="{0213D23F-1CAB-41C4-9174-247E56E465F4}" destId="{446BBDFA-9750-48C4-99C8-8D1F0689D862}" srcOrd="1" destOrd="0" parTransId="{83B31338-72C9-4483-B7B0-ECB2F84A72C3}" sibTransId="{DC42DFAE-3E72-4C1E-AB1A-38EF99081501}"/>
    <dgm:cxn modelId="{F1A36C5B-9980-4DA9-84B3-8F439A348F3C}" type="presOf" srcId="{12EBCA95-A0FD-4DD4-99F3-19C812FF995D}" destId="{FD6E677A-ED5D-4B73-82DD-04FDDB82659D}" srcOrd="0" destOrd="1" presId="urn:microsoft.com/office/officeart/2005/8/layout/chevron2"/>
    <dgm:cxn modelId="{5C334E62-41A8-49FA-B26B-34A6AFBEA502}" type="presOf" srcId="{94668205-46DE-4AD1-ADEB-0C951A3150C0}" destId="{5DFA32F4-CA3F-4E46-9262-46ECCA68D920}" srcOrd="0" destOrd="0" presId="urn:microsoft.com/office/officeart/2005/8/layout/chevron2"/>
    <dgm:cxn modelId="{F430C36B-AAE2-4764-9102-D59BC0A2780E}" type="presOf" srcId="{2D3B9B77-1261-4DC7-A503-A986394A80B3}" destId="{5DFA32F4-CA3F-4E46-9262-46ECCA68D920}" srcOrd="0" destOrd="2" presId="urn:microsoft.com/office/officeart/2005/8/layout/chevron2"/>
    <dgm:cxn modelId="{CE864D4C-4F07-4526-968F-AA2293DE1E21}" srcId="{E398DEF8-C015-4C9F-9924-4CF7343DE5FE}" destId="{15529948-3F15-46EC-9D8D-B5756C60D924}" srcOrd="3" destOrd="0" parTransId="{5328EEBF-8128-4E63-8233-0ED907C84061}" sibTransId="{D23A546D-EC92-4966-A11A-8D46721B4A78}"/>
    <dgm:cxn modelId="{E3F53B4E-5BAA-4C7B-AE12-4342BDC656DE}" type="presOf" srcId="{C9B8CDB5-C236-4438-BCC8-6DE2F7CA669E}" destId="{AEDDC5EB-D473-4E9B-B72D-7F33F1D15743}" srcOrd="0" destOrd="0" presId="urn:microsoft.com/office/officeart/2005/8/layout/chevron2"/>
    <dgm:cxn modelId="{B1C8504F-6D1D-41A2-B31C-450D786DA46B}" srcId="{917F12D7-9ACA-46B0-9564-A211589126BA}" destId="{A235401D-7111-40D1-AE28-EA4F0E5460C3}" srcOrd="0" destOrd="0" parTransId="{8FEF6151-DA43-42B7-9FCF-2C24902348A9}" sibTransId="{74023799-2A4C-47AC-9AF8-3540101BF63C}"/>
    <dgm:cxn modelId="{F22C5876-3284-453B-A854-FB799DAFAC5F}" srcId="{26CEDFD3-A829-4E98-A385-5A631346F3AC}" destId="{0213D23F-1CAB-41C4-9174-247E56E465F4}" srcOrd="0" destOrd="0" parTransId="{FD08AE22-2CE8-4358-96CA-067A43AFFDDA}" sibTransId="{FA3F7C98-F921-4F89-9E41-39A195EF232E}"/>
    <dgm:cxn modelId="{4B909B83-03A1-40E4-805D-039209542C71}" srcId="{0213D23F-1CAB-41C4-9174-247E56E465F4}" destId="{C9B8CDB5-C236-4438-BCC8-6DE2F7CA669E}" srcOrd="0" destOrd="0" parTransId="{B888BD41-7B17-400C-9629-28BE260F7704}" sibTransId="{7A365A76-981A-42E5-894A-7517B381D9A4}"/>
    <dgm:cxn modelId="{CBD3379C-90F6-4EF3-84FE-FEC3A8722558}" type="presOf" srcId="{E398DEF8-C015-4C9F-9924-4CF7343DE5FE}" destId="{ACC8AAA1-4BB1-4CB4-976B-621CC25ACB42}" srcOrd="0" destOrd="0" presId="urn:microsoft.com/office/officeart/2005/8/layout/chevron2"/>
    <dgm:cxn modelId="{E71106A1-3AFD-448A-8B22-A41C8AC1B58F}" srcId="{26CEDFD3-A829-4E98-A385-5A631346F3AC}" destId="{917F12D7-9ACA-46B0-9564-A211589126BA}" srcOrd="2" destOrd="0" parTransId="{D46CD67B-FC2B-47F9-9E1F-832E8F5074FF}" sibTransId="{CA3634B3-68DD-4033-8C1D-961F162EEF2E}"/>
    <dgm:cxn modelId="{9B6D65A8-8EE1-4C42-AA3A-6CEE09704240}" type="presOf" srcId="{917F12D7-9ACA-46B0-9564-A211589126BA}" destId="{A33A65E2-BD13-4C62-A254-849904ED9CA2}" srcOrd="0" destOrd="0" presId="urn:microsoft.com/office/officeart/2005/8/layout/chevron2"/>
    <dgm:cxn modelId="{6BA27FA8-49CF-4984-816D-B4C3E97B8AE8}" type="presOf" srcId="{446BBDFA-9750-48C4-99C8-8D1F0689D862}" destId="{AEDDC5EB-D473-4E9B-B72D-7F33F1D15743}" srcOrd="0" destOrd="1" presId="urn:microsoft.com/office/officeart/2005/8/layout/chevron2"/>
    <dgm:cxn modelId="{AC9729AB-21B7-450A-91C4-974173BAE38F}" srcId="{917F12D7-9ACA-46B0-9564-A211589126BA}" destId="{12EBCA95-A0FD-4DD4-99F3-19C812FF995D}" srcOrd="1" destOrd="0" parTransId="{7D635567-C96E-4598-B8BB-39D8F42CE1A5}" sibTransId="{0D9C70B4-6A9E-41B9-9905-8939753D4F13}"/>
    <dgm:cxn modelId="{0B3C41AB-E0AE-455F-844A-87C51E7E4C7A}" srcId="{E398DEF8-C015-4C9F-9924-4CF7343DE5FE}" destId="{BC0E7490-F1E5-4462-AD01-5B9A4559940E}" srcOrd="1" destOrd="0" parTransId="{D796B988-9EE5-48D3-BED0-F8514D5E977A}" sibTransId="{6801191C-4098-46F6-9422-6DC0D2E639E3}"/>
    <dgm:cxn modelId="{2CEB95AC-D55B-4EA8-91A1-95A306284679}" type="presOf" srcId="{A235401D-7111-40D1-AE28-EA4F0E5460C3}" destId="{FD6E677A-ED5D-4B73-82DD-04FDDB82659D}" srcOrd="0" destOrd="0" presId="urn:microsoft.com/office/officeart/2005/8/layout/chevron2"/>
    <dgm:cxn modelId="{D8BF1FB7-CA88-430C-8343-B8F88330AAA6}" type="presOf" srcId="{5E75BBD1-F273-451B-87FD-AC391678FFE6}" destId="{FD6E677A-ED5D-4B73-82DD-04FDDB82659D}" srcOrd="0" destOrd="2" presId="urn:microsoft.com/office/officeart/2005/8/layout/chevron2"/>
    <dgm:cxn modelId="{038D02C6-E179-48FC-8F6B-5950B04A9FD2}" srcId="{E398DEF8-C015-4C9F-9924-4CF7343DE5FE}" destId="{94668205-46DE-4AD1-ADEB-0C951A3150C0}" srcOrd="0" destOrd="0" parTransId="{1C323C5F-A136-41FA-ADB3-EAED926D55EE}" sibTransId="{303C2324-2B39-4254-BE3F-93A5D97E4C34}"/>
    <dgm:cxn modelId="{0D1E10C9-6774-45EC-9774-BD445D894AFF}" type="presOf" srcId="{26CEDFD3-A829-4E98-A385-5A631346F3AC}" destId="{C2B88B11-E618-41AB-9292-556BB09AF9AC}" srcOrd="0" destOrd="0" presId="urn:microsoft.com/office/officeart/2005/8/layout/chevron2"/>
    <dgm:cxn modelId="{3877ABCF-F81B-4D30-8880-C388E91E50B9}" srcId="{26CEDFD3-A829-4E98-A385-5A631346F3AC}" destId="{E398DEF8-C015-4C9F-9924-4CF7343DE5FE}" srcOrd="1" destOrd="0" parTransId="{E0062810-0885-4119-BE33-8C4F32EDC55B}" sibTransId="{FB47FD30-E8F5-428C-B1B1-7C284B338AA1}"/>
    <dgm:cxn modelId="{8DAA39D8-48CC-4C6A-8BDF-657B7F234310}" srcId="{0213D23F-1CAB-41C4-9174-247E56E465F4}" destId="{0275D71C-3B42-46CC-999F-CDA1E21B0076}" srcOrd="2" destOrd="0" parTransId="{C893A3E9-D62B-4E84-8E45-977FAA64E4C9}" sibTransId="{D05BD696-C1E7-4B02-95E2-87066A59152E}"/>
    <dgm:cxn modelId="{9FCE3FE4-96CD-488A-A784-2668780A6F4F}" type="presOf" srcId="{0213D23F-1CAB-41C4-9174-247E56E465F4}" destId="{26864082-F4BA-4E14-B441-5940F72FCA58}" srcOrd="0" destOrd="0" presId="urn:microsoft.com/office/officeart/2005/8/layout/chevron2"/>
    <dgm:cxn modelId="{2AA126EA-C26F-44D8-849D-1879C24C04E2}" srcId="{E398DEF8-C015-4C9F-9924-4CF7343DE5FE}" destId="{2D3B9B77-1261-4DC7-A503-A986394A80B3}" srcOrd="2" destOrd="0" parTransId="{5B0528F9-1B23-440C-8685-F3CE2599AB2E}" sibTransId="{6C10DDC4-805A-4C53-86AD-9A10E1F9B624}"/>
    <dgm:cxn modelId="{0E5498F1-925F-4E15-856F-BD086EBBA788}" type="presOf" srcId="{0275D71C-3B42-46CC-999F-CDA1E21B0076}" destId="{AEDDC5EB-D473-4E9B-B72D-7F33F1D15743}" srcOrd="0" destOrd="2" presId="urn:microsoft.com/office/officeart/2005/8/layout/chevron2"/>
    <dgm:cxn modelId="{E1588BF2-266D-45B4-A116-68703987E3A1}" srcId="{0213D23F-1CAB-41C4-9174-247E56E465F4}" destId="{A31DC6A2-1CE3-4BB7-A04A-F13E6E370117}" srcOrd="3" destOrd="0" parTransId="{B6B891AA-C11A-4809-BB7B-5B058F6A0408}" sibTransId="{7F7FCB80-4F57-444F-B03A-796992E4B60A}"/>
    <dgm:cxn modelId="{16B7B8F4-2013-4F4D-B30C-92AB7C3B36FE}" type="presOf" srcId="{A31DC6A2-1CE3-4BB7-A04A-F13E6E370117}" destId="{AEDDC5EB-D473-4E9B-B72D-7F33F1D15743}" srcOrd="0" destOrd="3" presId="urn:microsoft.com/office/officeart/2005/8/layout/chevron2"/>
    <dgm:cxn modelId="{7BDEC2F8-8BF5-45B9-9288-31025E669F3C}" type="presOf" srcId="{15529948-3F15-46EC-9D8D-B5756C60D924}" destId="{5DFA32F4-CA3F-4E46-9262-46ECCA68D920}" srcOrd="0" destOrd="3" presId="urn:microsoft.com/office/officeart/2005/8/layout/chevron2"/>
    <dgm:cxn modelId="{3B767464-3ED8-4C91-9B8E-25A7E060898F}" type="presParOf" srcId="{C2B88B11-E618-41AB-9292-556BB09AF9AC}" destId="{E8F54BBA-FF76-4A5D-848E-5A8836468EF5}" srcOrd="0" destOrd="0" presId="urn:microsoft.com/office/officeart/2005/8/layout/chevron2"/>
    <dgm:cxn modelId="{F4419696-834B-46F2-B49D-611F9C266809}" type="presParOf" srcId="{E8F54BBA-FF76-4A5D-848E-5A8836468EF5}" destId="{26864082-F4BA-4E14-B441-5940F72FCA58}" srcOrd="0" destOrd="0" presId="urn:microsoft.com/office/officeart/2005/8/layout/chevron2"/>
    <dgm:cxn modelId="{EEEC66E3-3133-4F4C-AA94-C1397AAAF373}" type="presParOf" srcId="{E8F54BBA-FF76-4A5D-848E-5A8836468EF5}" destId="{AEDDC5EB-D473-4E9B-B72D-7F33F1D15743}" srcOrd="1" destOrd="0" presId="urn:microsoft.com/office/officeart/2005/8/layout/chevron2"/>
    <dgm:cxn modelId="{5698A160-7026-4B0D-A384-8DCA74B26EDE}" type="presParOf" srcId="{C2B88B11-E618-41AB-9292-556BB09AF9AC}" destId="{47E73053-A468-4A98-A42B-A478358ED232}" srcOrd="1" destOrd="0" presId="urn:microsoft.com/office/officeart/2005/8/layout/chevron2"/>
    <dgm:cxn modelId="{8C42490B-6BF5-4DFA-A759-0859551843A3}" type="presParOf" srcId="{C2B88B11-E618-41AB-9292-556BB09AF9AC}" destId="{4743236D-9C97-4D0A-9745-1BC267218660}" srcOrd="2" destOrd="0" presId="urn:microsoft.com/office/officeart/2005/8/layout/chevron2"/>
    <dgm:cxn modelId="{1558A364-EBE3-4AEB-BE56-AEFFEE85D5C5}" type="presParOf" srcId="{4743236D-9C97-4D0A-9745-1BC267218660}" destId="{ACC8AAA1-4BB1-4CB4-976B-621CC25ACB42}" srcOrd="0" destOrd="0" presId="urn:microsoft.com/office/officeart/2005/8/layout/chevron2"/>
    <dgm:cxn modelId="{CE0B54F0-1A6B-40EA-9347-0154B857E710}" type="presParOf" srcId="{4743236D-9C97-4D0A-9745-1BC267218660}" destId="{5DFA32F4-CA3F-4E46-9262-46ECCA68D920}" srcOrd="1" destOrd="0" presId="urn:microsoft.com/office/officeart/2005/8/layout/chevron2"/>
    <dgm:cxn modelId="{1E8DFB21-12FB-4817-9F6F-9D836967B79A}" type="presParOf" srcId="{C2B88B11-E618-41AB-9292-556BB09AF9AC}" destId="{3137A7A3-AFD6-437D-8FB0-E53CB03F9223}" srcOrd="3" destOrd="0" presId="urn:microsoft.com/office/officeart/2005/8/layout/chevron2"/>
    <dgm:cxn modelId="{608A3B75-B77C-4D83-AAC8-4C661D046043}" type="presParOf" srcId="{C2B88B11-E618-41AB-9292-556BB09AF9AC}" destId="{84BA2DF5-30CF-4BB9-AAE4-4DA1E67FC620}" srcOrd="4" destOrd="0" presId="urn:microsoft.com/office/officeart/2005/8/layout/chevron2"/>
    <dgm:cxn modelId="{006A7273-10EC-460B-944E-606497202AD4}" type="presParOf" srcId="{84BA2DF5-30CF-4BB9-AAE4-4DA1E67FC620}" destId="{A33A65E2-BD13-4C62-A254-849904ED9CA2}" srcOrd="0" destOrd="0" presId="urn:microsoft.com/office/officeart/2005/8/layout/chevron2"/>
    <dgm:cxn modelId="{64135758-1910-4400-9FAB-27451617E312}" type="presParOf" srcId="{84BA2DF5-30CF-4BB9-AAE4-4DA1E67FC620}" destId="{FD6E677A-ED5D-4B73-82DD-04FDDB82659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6BE54E-4B63-43C1-BBB7-07C1C07AB867}" type="doc">
      <dgm:prSet loTypeId="urn:microsoft.com/office/officeart/2005/8/layout/hList2#1" loCatId="picture" qsTypeId="urn:microsoft.com/office/officeart/2005/8/quickstyle/simple2" qsCatId="simple" csTypeId="urn:microsoft.com/office/officeart/2005/8/colors/colorful4" csCatId="colorful" phldr="1"/>
      <dgm:spPr/>
      <dgm:t>
        <a:bodyPr/>
        <a:lstStyle/>
        <a:p>
          <a:endParaRPr lang="en-GB"/>
        </a:p>
      </dgm:t>
    </dgm:pt>
    <dgm:pt modelId="{8A273164-4366-4BFA-AE90-AD37A03D3ED8}">
      <dgm:prSet phldrT="[Text]" custT="1">
        <dgm:style>
          <a:lnRef idx="3">
            <a:schemeClr val="lt1"/>
          </a:lnRef>
          <a:fillRef idx="1">
            <a:schemeClr val="accent4"/>
          </a:fillRef>
          <a:effectRef idx="1">
            <a:schemeClr val="accent4"/>
          </a:effectRef>
          <a:fontRef idx="minor">
            <a:schemeClr val="lt1"/>
          </a:fontRef>
        </dgm:style>
      </dgm:prSet>
      <dgm:spPr/>
      <dgm:t>
        <a:bodyPr/>
        <a:lstStyle/>
        <a:p>
          <a:pPr algn="l"/>
          <a:r>
            <a:rPr lang="en-GB" sz="1600" dirty="0"/>
            <a:t>Epidemic-prone diseases</a:t>
          </a:r>
        </a:p>
      </dgm:t>
    </dgm:pt>
    <dgm:pt modelId="{BB8BE317-F2A0-4741-924D-D7E243D22B26}" type="parTrans" cxnId="{B8FFB64E-1015-4888-AD71-E6CADA728514}">
      <dgm:prSet/>
      <dgm:spPr/>
      <dgm:t>
        <a:bodyPr/>
        <a:lstStyle/>
        <a:p>
          <a:pPr algn="just"/>
          <a:endParaRPr lang="en-GB"/>
        </a:p>
      </dgm:t>
    </dgm:pt>
    <dgm:pt modelId="{A32C67A1-DB6B-40CB-94B3-ABD2325F514E}" type="sibTrans" cxnId="{B8FFB64E-1015-4888-AD71-E6CADA728514}">
      <dgm:prSet/>
      <dgm:spPr/>
      <dgm:t>
        <a:bodyPr/>
        <a:lstStyle/>
        <a:p>
          <a:pPr algn="just"/>
          <a:endParaRPr lang="en-GB"/>
        </a:p>
      </dgm:t>
    </dgm:pt>
    <dgm:pt modelId="{45F7D24F-3AEF-47CD-9E1A-7FB010DDB80A}">
      <dgm:prSet phldrT="[Text]" custT="1">
        <dgm:style>
          <a:lnRef idx="3">
            <a:schemeClr val="lt1"/>
          </a:lnRef>
          <a:fillRef idx="1">
            <a:schemeClr val="accent4"/>
          </a:fillRef>
          <a:effectRef idx="1">
            <a:schemeClr val="accent4"/>
          </a:effectRef>
          <a:fontRef idx="minor">
            <a:schemeClr val="lt1"/>
          </a:fontRef>
        </dgm:style>
      </dgm:prSet>
      <dgm:spPr/>
      <dgm:t>
        <a:bodyPr/>
        <a:lstStyle/>
        <a:p>
          <a:pPr algn="l"/>
          <a:r>
            <a:rPr lang="en-GB" sz="1600" dirty="0"/>
            <a:t>Diseases targeted for eradication or elimination</a:t>
          </a:r>
        </a:p>
      </dgm:t>
    </dgm:pt>
    <dgm:pt modelId="{C4F55030-ED8F-47C2-AD5E-5661A03A108C}" type="parTrans" cxnId="{C1DE30D6-0EC2-443A-AA73-0236B8E51930}">
      <dgm:prSet/>
      <dgm:spPr/>
      <dgm:t>
        <a:bodyPr/>
        <a:lstStyle/>
        <a:p>
          <a:pPr algn="just"/>
          <a:endParaRPr lang="en-GB"/>
        </a:p>
      </dgm:t>
    </dgm:pt>
    <dgm:pt modelId="{01C18302-7F19-451D-99F9-DC5567E31374}" type="sibTrans" cxnId="{C1DE30D6-0EC2-443A-AA73-0236B8E51930}">
      <dgm:prSet/>
      <dgm:spPr/>
      <dgm:t>
        <a:bodyPr/>
        <a:lstStyle/>
        <a:p>
          <a:pPr algn="just"/>
          <a:endParaRPr lang="en-GB"/>
        </a:p>
      </dgm:t>
    </dgm:pt>
    <dgm:pt modelId="{AD167DB3-F17A-4614-B9F1-4899B86358DD}">
      <dgm:prSet phldrT="[Text]">
        <dgm:style>
          <a:lnRef idx="3">
            <a:schemeClr val="lt1"/>
          </a:lnRef>
          <a:fillRef idx="1">
            <a:schemeClr val="accent6"/>
          </a:fillRef>
          <a:effectRef idx="1">
            <a:schemeClr val="accent6"/>
          </a:effectRef>
          <a:fontRef idx="minor">
            <a:schemeClr val="lt1"/>
          </a:fontRef>
        </dgm:style>
      </dgm:prSet>
      <dgm:spPr/>
      <dgm:t>
        <a:bodyPr anchor="ctr"/>
        <a:lstStyle/>
        <a:p>
          <a:pPr algn="l"/>
          <a:r>
            <a:rPr lang="en-GB" dirty="0"/>
            <a:t>       Health system level</a:t>
          </a:r>
        </a:p>
      </dgm:t>
    </dgm:pt>
    <dgm:pt modelId="{08CC4836-609B-40B5-88A1-341D38026523}" type="parTrans" cxnId="{3F0CB765-D3A4-4E07-A0F8-519C3DB2C094}">
      <dgm:prSet/>
      <dgm:spPr/>
      <dgm:t>
        <a:bodyPr/>
        <a:lstStyle/>
        <a:p>
          <a:pPr algn="just"/>
          <a:endParaRPr lang="en-GB"/>
        </a:p>
      </dgm:t>
    </dgm:pt>
    <dgm:pt modelId="{AD54F8ED-1CB7-4F4E-BFB5-08F8F8E9166B}" type="sibTrans" cxnId="{3F0CB765-D3A4-4E07-A0F8-519C3DB2C094}">
      <dgm:prSet/>
      <dgm:spPr/>
      <dgm:t>
        <a:bodyPr/>
        <a:lstStyle/>
        <a:p>
          <a:pPr algn="just"/>
          <a:endParaRPr lang="en-GB"/>
        </a:p>
      </dgm:t>
    </dgm:pt>
    <dgm:pt modelId="{71387832-AA4F-4C89-B215-D9FB64E5A863}">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r>
            <a:rPr lang="en-GB" sz="1600" dirty="0"/>
            <a:t>Community</a:t>
          </a:r>
        </a:p>
      </dgm:t>
    </dgm:pt>
    <dgm:pt modelId="{6A618DA2-9540-4BB2-A7CB-BB8063C4204D}" type="parTrans" cxnId="{6B39A89B-ED27-4657-BCA3-135D6D83C466}">
      <dgm:prSet/>
      <dgm:spPr/>
      <dgm:t>
        <a:bodyPr/>
        <a:lstStyle/>
        <a:p>
          <a:pPr algn="just"/>
          <a:endParaRPr lang="en-GB"/>
        </a:p>
      </dgm:t>
    </dgm:pt>
    <dgm:pt modelId="{A532E9CC-5B88-4F8F-8BB9-C935F9F6DF11}" type="sibTrans" cxnId="{6B39A89B-ED27-4657-BCA3-135D6D83C466}">
      <dgm:prSet/>
      <dgm:spPr/>
      <dgm:t>
        <a:bodyPr/>
        <a:lstStyle/>
        <a:p>
          <a:pPr algn="just"/>
          <a:endParaRPr lang="en-GB"/>
        </a:p>
      </dgm:t>
    </dgm:pt>
    <dgm:pt modelId="{34A884D2-D0F1-4A8B-A95F-23CA4457FA2C}">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r>
            <a:rPr lang="en-GB" sz="1600" dirty="0"/>
            <a:t>Health facility</a:t>
          </a:r>
        </a:p>
      </dgm:t>
    </dgm:pt>
    <dgm:pt modelId="{E5543486-0639-4F33-8031-D63A6CE43C36}" type="parTrans" cxnId="{97BBA0FE-BE0E-4350-8A0E-5ECA2F7A365C}">
      <dgm:prSet/>
      <dgm:spPr/>
      <dgm:t>
        <a:bodyPr/>
        <a:lstStyle/>
        <a:p>
          <a:pPr algn="just"/>
          <a:endParaRPr lang="en-GB"/>
        </a:p>
      </dgm:t>
    </dgm:pt>
    <dgm:pt modelId="{AECE62F3-E453-4999-A742-A3E757EF201A}" type="sibTrans" cxnId="{97BBA0FE-BE0E-4350-8A0E-5ECA2F7A365C}">
      <dgm:prSet/>
      <dgm:spPr/>
      <dgm:t>
        <a:bodyPr/>
        <a:lstStyle/>
        <a:p>
          <a:pPr algn="just"/>
          <a:endParaRPr lang="en-GB"/>
        </a:p>
      </dgm:t>
    </dgm:pt>
    <dgm:pt modelId="{B6AB49B0-4B2B-4674-8366-20D126228C90}">
      <dgm:prSet phldrT="[Text]">
        <dgm:style>
          <a:lnRef idx="3">
            <a:schemeClr val="lt1"/>
          </a:lnRef>
          <a:fillRef idx="1">
            <a:schemeClr val="accent6"/>
          </a:fillRef>
          <a:effectRef idx="1">
            <a:schemeClr val="accent6"/>
          </a:effectRef>
          <a:fontRef idx="minor">
            <a:schemeClr val="lt1"/>
          </a:fontRef>
        </dgm:style>
      </dgm:prSet>
      <dgm:spPr>
        <a:ln/>
      </dgm:spPr>
      <dgm:t>
        <a:bodyPr anchor="ctr"/>
        <a:lstStyle/>
        <a:p>
          <a:pPr algn="just"/>
          <a:r>
            <a:rPr lang="en-GB" dirty="0"/>
            <a:t>    IDSR core functions</a:t>
          </a:r>
        </a:p>
      </dgm:t>
    </dgm:pt>
    <dgm:pt modelId="{52EE46AD-55C6-4D80-9178-778CFDBD1136}" type="parTrans" cxnId="{528EB036-DBDB-476B-B1E9-A009FFDCC072}">
      <dgm:prSet/>
      <dgm:spPr/>
      <dgm:t>
        <a:bodyPr/>
        <a:lstStyle/>
        <a:p>
          <a:pPr algn="just"/>
          <a:endParaRPr lang="en-GB"/>
        </a:p>
      </dgm:t>
    </dgm:pt>
    <dgm:pt modelId="{4BF6A5A1-9ACF-4D00-9B83-D2FC0C2E2A3F}" type="sibTrans" cxnId="{528EB036-DBDB-476B-B1E9-A009FFDCC072}">
      <dgm:prSet/>
      <dgm:spPr/>
      <dgm:t>
        <a:bodyPr/>
        <a:lstStyle/>
        <a:p>
          <a:pPr algn="just"/>
          <a:endParaRPr lang="en-GB"/>
        </a:p>
      </dgm:t>
    </dgm:pt>
    <dgm:pt modelId="{2ABB87B6-AFF2-4E32-8A06-B40B7352ABCF}">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r>
            <a:rPr lang="en-GB" sz="1600" dirty="0"/>
            <a:t>Identify</a:t>
          </a:r>
        </a:p>
      </dgm:t>
    </dgm:pt>
    <dgm:pt modelId="{1E616279-0983-4112-BAF0-C7C78E266117}" type="parTrans" cxnId="{2A2A2883-ABD4-407C-8958-0E35A9B89491}">
      <dgm:prSet/>
      <dgm:spPr/>
      <dgm:t>
        <a:bodyPr/>
        <a:lstStyle/>
        <a:p>
          <a:pPr algn="just"/>
          <a:endParaRPr lang="en-GB"/>
        </a:p>
      </dgm:t>
    </dgm:pt>
    <dgm:pt modelId="{D6F79C69-148B-4CDC-9539-5A6D76BE26A9}" type="sibTrans" cxnId="{2A2A2883-ABD4-407C-8958-0E35A9B89491}">
      <dgm:prSet/>
      <dgm:spPr/>
      <dgm:t>
        <a:bodyPr/>
        <a:lstStyle/>
        <a:p>
          <a:pPr algn="just"/>
          <a:endParaRPr lang="en-GB"/>
        </a:p>
      </dgm:t>
    </dgm:pt>
    <dgm:pt modelId="{E3CA0441-1C14-4650-B7C6-DD1883E75565}">
      <dgm:prSet phldrT="[Text]" custT="1">
        <dgm:style>
          <a:lnRef idx="3">
            <a:schemeClr val="lt1"/>
          </a:lnRef>
          <a:fillRef idx="1">
            <a:schemeClr val="accent4"/>
          </a:fillRef>
          <a:effectRef idx="1">
            <a:schemeClr val="accent4"/>
          </a:effectRef>
          <a:fontRef idx="minor">
            <a:schemeClr val="lt1"/>
          </a:fontRef>
        </dgm:style>
      </dgm:prSet>
      <dgm:spPr/>
      <dgm:t>
        <a:bodyPr/>
        <a:lstStyle/>
        <a:p>
          <a:pPr algn="l"/>
          <a:r>
            <a:rPr lang="en-GB" sz="1600" dirty="0"/>
            <a:t>Other major diseases, conditions or events of public health importance</a:t>
          </a:r>
        </a:p>
      </dgm:t>
    </dgm:pt>
    <dgm:pt modelId="{101D96B7-70EF-44C6-A84B-E5EE6622AB12}" type="parTrans" cxnId="{AF31B3C2-91AE-4E13-9FD3-2D4A2679D40D}">
      <dgm:prSet/>
      <dgm:spPr/>
      <dgm:t>
        <a:bodyPr/>
        <a:lstStyle/>
        <a:p>
          <a:endParaRPr lang="en-GB"/>
        </a:p>
      </dgm:t>
    </dgm:pt>
    <dgm:pt modelId="{6169F695-FF98-44D3-A1E2-6433517CB334}" type="sibTrans" cxnId="{AF31B3C2-91AE-4E13-9FD3-2D4A2679D40D}">
      <dgm:prSet/>
      <dgm:spPr/>
      <dgm:t>
        <a:bodyPr/>
        <a:lstStyle/>
        <a:p>
          <a:endParaRPr lang="en-GB"/>
        </a:p>
      </dgm:t>
    </dgm:pt>
    <dgm:pt modelId="{C7FAABAF-6DCA-490E-89DA-F204057135EF}">
      <dgm:prSet phldrT="[Text]" custT="1">
        <dgm:style>
          <a:lnRef idx="3">
            <a:schemeClr val="lt1"/>
          </a:lnRef>
          <a:fillRef idx="1">
            <a:schemeClr val="accent4"/>
          </a:fillRef>
          <a:effectRef idx="1">
            <a:schemeClr val="accent4"/>
          </a:effectRef>
          <a:fontRef idx="minor">
            <a:schemeClr val="lt1"/>
          </a:fontRef>
        </dgm:style>
      </dgm:prSet>
      <dgm:spPr/>
      <dgm:t>
        <a:bodyPr/>
        <a:lstStyle/>
        <a:p>
          <a:pPr algn="l"/>
          <a:r>
            <a:rPr lang="en-GB" sz="1600" dirty="0"/>
            <a:t>Diseases or events of international concern</a:t>
          </a:r>
        </a:p>
      </dgm:t>
    </dgm:pt>
    <dgm:pt modelId="{97E3324B-9696-42B5-9593-A13D54A64D18}" type="parTrans" cxnId="{C4542D40-681E-49F4-84A4-FC109E00E9EE}">
      <dgm:prSet/>
      <dgm:spPr/>
      <dgm:t>
        <a:bodyPr/>
        <a:lstStyle/>
        <a:p>
          <a:endParaRPr lang="en-GB"/>
        </a:p>
      </dgm:t>
    </dgm:pt>
    <dgm:pt modelId="{EC00AE68-76AA-4858-A353-5D609FF55A4E}" type="sibTrans" cxnId="{C4542D40-681E-49F4-84A4-FC109E00E9EE}">
      <dgm:prSet/>
      <dgm:spPr/>
      <dgm:t>
        <a:bodyPr/>
        <a:lstStyle/>
        <a:p>
          <a:endParaRPr lang="en-GB"/>
        </a:p>
      </dgm:t>
    </dgm:pt>
    <dgm:pt modelId="{5B6CEB25-1A69-4A7B-AF48-31F5C750E92B}">
      <dgm:prSet phldrT="[Text]" custT="1">
        <dgm:style>
          <a:lnRef idx="3">
            <a:schemeClr val="lt1"/>
          </a:lnRef>
          <a:fillRef idx="1">
            <a:schemeClr val="accent4"/>
          </a:fillRef>
          <a:effectRef idx="1">
            <a:schemeClr val="accent4"/>
          </a:effectRef>
          <a:fontRef idx="minor">
            <a:schemeClr val="lt1"/>
          </a:fontRef>
        </dgm:style>
      </dgm:prSet>
      <dgm:spPr/>
      <dgm:t>
        <a:bodyPr/>
        <a:lstStyle/>
        <a:p>
          <a:pPr algn="l"/>
          <a:endParaRPr lang="en-GB" sz="1600" dirty="0"/>
        </a:p>
      </dgm:t>
    </dgm:pt>
    <dgm:pt modelId="{259FB56A-86EF-4D93-B2A2-8EFEBE988E92}" type="parTrans" cxnId="{E20885D2-6EDD-4961-88B7-C1522149FC9D}">
      <dgm:prSet/>
      <dgm:spPr/>
      <dgm:t>
        <a:bodyPr/>
        <a:lstStyle/>
        <a:p>
          <a:endParaRPr lang="en-GB"/>
        </a:p>
      </dgm:t>
    </dgm:pt>
    <dgm:pt modelId="{F9513711-A5D1-4226-8BF3-1CF0D7A52524}" type="sibTrans" cxnId="{E20885D2-6EDD-4961-88B7-C1522149FC9D}">
      <dgm:prSet/>
      <dgm:spPr/>
      <dgm:t>
        <a:bodyPr/>
        <a:lstStyle/>
        <a:p>
          <a:endParaRPr lang="en-GB"/>
        </a:p>
      </dgm:t>
    </dgm:pt>
    <dgm:pt modelId="{3E451D8F-A364-4302-8F5A-6184D7378E31}">
      <dgm:prSet phldrT="[Text]" custT="1">
        <dgm:style>
          <a:lnRef idx="3">
            <a:schemeClr val="lt1"/>
          </a:lnRef>
          <a:fillRef idx="1">
            <a:schemeClr val="accent4"/>
          </a:fillRef>
          <a:effectRef idx="1">
            <a:schemeClr val="accent4"/>
          </a:effectRef>
          <a:fontRef idx="minor">
            <a:schemeClr val="lt1"/>
          </a:fontRef>
        </dgm:style>
      </dgm:prSet>
      <dgm:spPr/>
      <dgm:t>
        <a:bodyPr/>
        <a:lstStyle/>
        <a:p>
          <a:pPr algn="l"/>
          <a:endParaRPr lang="en-GB" sz="1600" dirty="0"/>
        </a:p>
      </dgm:t>
    </dgm:pt>
    <dgm:pt modelId="{2E63A743-5BED-4B8C-990B-EF00136B87D4}" type="parTrans" cxnId="{DBAD2651-CF72-417C-9124-8E7EEC61268A}">
      <dgm:prSet/>
      <dgm:spPr/>
      <dgm:t>
        <a:bodyPr/>
        <a:lstStyle/>
        <a:p>
          <a:endParaRPr lang="en-GB"/>
        </a:p>
      </dgm:t>
    </dgm:pt>
    <dgm:pt modelId="{364E93FB-EF4B-49EA-9239-D9458A625982}" type="sibTrans" cxnId="{DBAD2651-CF72-417C-9124-8E7EEC61268A}">
      <dgm:prSet/>
      <dgm:spPr/>
      <dgm:t>
        <a:bodyPr/>
        <a:lstStyle/>
        <a:p>
          <a:endParaRPr lang="en-GB"/>
        </a:p>
      </dgm:t>
    </dgm:pt>
    <dgm:pt modelId="{582CFEB9-8508-4763-8CFF-06055081F820}">
      <dgm:prSet phldrT="[Text]" custT="1">
        <dgm:style>
          <a:lnRef idx="3">
            <a:schemeClr val="lt1"/>
          </a:lnRef>
          <a:fillRef idx="1">
            <a:schemeClr val="accent4"/>
          </a:fillRef>
          <a:effectRef idx="1">
            <a:schemeClr val="accent4"/>
          </a:effectRef>
          <a:fontRef idx="minor">
            <a:schemeClr val="lt1"/>
          </a:fontRef>
        </dgm:style>
      </dgm:prSet>
      <dgm:spPr/>
      <dgm:t>
        <a:bodyPr/>
        <a:lstStyle/>
        <a:p>
          <a:pPr algn="l"/>
          <a:endParaRPr lang="en-GB" sz="1600" dirty="0"/>
        </a:p>
      </dgm:t>
    </dgm:pt>
    <dgm:pt modelId="{09D090DD-811B-43C1-A5BD-8A717A9F9799}" type="parTrans" cxnId="{8C2F3DBA-F7ED-4F7C-A095-1BB87E00374F}">
      <dgm:prSet/>
      <dgm:spPr/>
      <dgm:t>
        <a:bodyPr/>
        <a:lstStyle/>
        <a:p>
          <a:endParaRPr lang="en-GB"/>
        </a:p>
      </dgm:t>
    </dgm:pt>
    <dgm:pt modelId="{0B8625AC-02CC-4A21-BC93-AF583CFDAE7B}" type="sibTrans" cxnId="{8C2F3DBA-F7ED-4F7C-A095-1BB87E00374F}">
      <dgm:prSet/>
      <dgm:spPr/>
      <dgm:t>
        <a:bodyPr/>
        <a:lstStyle/>
        <a:p>
          <a:endParaRPr lang="en-GB"/>
        </a:p>
      </dgm:t>
    </dgm:pt>
    <dgm:pt modelId="{088B2BF1-08CE-4001-8C6E-54684ED8CF9E}">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r>
            <a:rPr lang="en-GB" sz="1600" dirty="0"/>
            <a:t>District, State, Province</a:t>
          </a:r>
        </a:p>
      </dgm:t>
    </dgm:pt>
    <dgm:pt modelId="{86C68380-B500-402B-B8B8-56254439A44E}" type="parTrans" cxnId="{F2FE6E2C-A150-4138-A680-7D8CDE85BEDB}">
      <dgm:prSet/>
      <dgm:spPr/>
      <dgm:t>
        <a:bodyPr/>
        <a:lstStyle/>
        <a:p>
          <a:endParaRPr lang="en-GB"/>
        </a:p>
      </dgm:t>
    </dgm:pt>
    <dgm:pt modelId="{09BAA20E-D13C-4D29-BD7F-25B5BB3DDA38}" type="sibTrans" cxnId="{F2FE6E2C-A150-4138-A680-7D8CDE85BEDB}">
      <dgm:prSet/>
      <dgm:spPr/>
      <dgm:t>
        <a:bodyPr/>
        <a:lstStyle/>
        <a:p>
          <a:endParaRPr lang="en-GB"/>
        </a:p>
      </dgm:t>
    </dgm:pt>
    <dgm:pt modelId="{B0539EDF-9B2E-4AD8-9906-2C56954EC882}">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r>
            <a:rPr lang="en-GB" sz="1600" dirty="0"/>
            <a:t>National</a:t>
          </a:r>
        </a:p>
      </dgm:t>
    </dgm:pt>
    <dgm:pt modelId="{78F6247E-4A2B-4CBB-AD7C-DFCF19687C16}" type="parTrans" cxnId="{D32C3B4A-DBE9-4929-80F2-B6CD471CECAF}">
      <dgm:prSet/>
      <dgm:spPr/>
      <dgm:t>
        <a:bodyPr/>
        <a:lstStyle/>
        <a:p>
          <a:endParaRPr lang="en-GB"/>
        </a:p>
      </dgm:t>
    </dgm:pt>
    <dgm:pt modelId="{7F922ACE-CAE2-45F1-B4FC-79BD5BC6393C}" type="sibTrans" cxnId="{D32C3B4A-DBE9-4929-80F2-B6CD471CECAF}">
      <dgm:prSet/>
      <dgm:spPr/>
      <dgm:t>
        <a:bodyPr/>
        <a:lstStyle/>
        <a:p>
          <a:endParaRPr lang="en-GB"/>
        </a:p>
      </dgm:t>
    </dgm:pt>
    <dgm:pt modelId="{499A58DE-0886-4F5D-B5D9-B8FF7A40A158}">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endParaRPr lang="en-GB" sz="1600" dirty="0"/>
        </a:p>
      </dgm:t>
    </dgm:pt>
    <dgm:pt modelId="{FDF4300D-92C9-4893-A1CB-A370523EB1A0}" type="parTrans" cxnId="{4D764EDD-0FF9-468E-8932-996651E0B67D}">
      <dgm:prSet/>
      <dgm:spPr/>
      <dgm:t>
        <a:bodyPr/>
        <a:lstStyle/>
        <a:p>
          <a:endParaRPr lang="en-GB"/>
        </a:p>
      </dgm:t>
    </dgm:pt>
    <dgm:pt modelId="{869ED324-4B25-4081-81EB-A487CE31548D}" type="sibTrans" cxnId="{4D764EDD-0FF9-468E-8932-996651E0B67D}">
      <dgm:prSet/>
      <dgm:spPr/>
      <dgm:t>
        <a:bodyPr/>
        <a:lstStyle/>
        <a:p>
          <a:endParaRPr lang="en-GB"/>
        </a:p>
      </dgm:t>
    </dgm:pt>
    <dgm:pt modelId="{61E04BAB-11A9-44B4-B903-1CE23D3CA9FF}">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endParaRPr lang="en-GB" sz="1600" dirty="0"/>
        </a:p>
      </dgm:t>
    </dgm:pt>
    <dgm:pt modelId="{1431DAF3-C4D4-4C2F-BA43-EAC219C634A7}" type="parTrans" cxnId="{CECF9A00-CC7A-4C12-BC4C-96571ED472F1}">
      <dgm:prSet/>
      <dgm:spPr/>
      <dgm:t>
        <a:bodyPr/>
        <a:lstStyle/>
        <a:p>
          <a:endParaRPr lang="en-GB"/>
        </a:p>
      </dgm:t>
    </dgm:pt>
    <dgm:pt modelId="{B1C45F8F-120B-478E-B047-F4ADCF626977}" type="sibTrans" cxnId="{CECF9A00-CC7A-4C12-BC4C-96571ED472F1}">
      <dgm:prSet/>
      <dgm:spPr/>
      <dgm:t>
        <a:bodyPr/>
        <a:lstStyle/>
        <a:p>
          <a:endParaRPr lang="en-GB"/>
        </a:p>
      </dgm:t>
    </dgm:pt>
    <dgm:pt modelId="{73DDA779-3BC5-4598-8A95-1D8726676E92}">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endParaRPr lang="en-GB" sz="1600" dirty="0"/>
        </a:p>
      </dgm:t>
    </dgm:pt>
    <dgm:pt modelId="{4E181E55-4EE9-45A1-94BA-7E152A84ABD6}" type="parTrans" cxnId="{51C807FE-D71C-49F8-8B40-593D1815904C}">
      <dgm:prSet/>
      <dgm:spPr/>
      <dgm:t>
        <a:bodyPr/>
        <a:lstStyle/>
        <a:p>
          <a:endParaRPr lang="en-GB"/>
        </a:p>
      </dgm:t>
    </dgm:pt>
    <dgm:pt modelId="{39ACD94E-B03A-424B-9647-C7F48184A805}" type="sibTrans" cxnId="{51C807FE-D71C-49F8-8B40-593D1815904C}">
      <dgm:prSet/>
      <dgm:spPr/>
      <dgm:t>
        <a:bodyPr/>
        <a:lstStyle/>
        <a:p>
          <a:endParaRPr lang="en-GB"/>
        </a:p>
      </dgm:t>
    </dgm:pt>
    <dgm:pt modelId="{4CB34F7A-B4A2-4C8D-824C-5CA55D45B06F}">
      <dgm:prSet phldrT="[Text]" custT="1">
        <dgm:style>
          <a:lnRef idx="1">
            <a:schemeClr val="accent1"/>
          </a:lnRef>
          <a:fillRef idx="3">
            <a:schemeClr val="accent1"/>
          </a:fillRef>
          <a:effectRef idx="2">
            <a:schemeClr val="accent1"/>
          </a:effectRef>
          <a:fontRef idx="minor">
            <a:schemeClr val="lt1"/>
          </a:fontRef>
        </dgm:style>
      </dgm:prSet>
      <dgm:spPr/>
      <dgm:t>
        <a:bodyPr/>
        <a:lstStyle/>
        <a:p>
          <a:pPr algn="l"/>
          <a:endParaRPr lang="en-GB" sz="1600" dirty="0"/>
        </a:p>
      </dgm:t>
    </dgm:pt>
    <dgm:pt modelId="{F05279B7-ED63-4DE3-A7CA-50E3C18261EB}" type="parTrans" cxnId="{2FA10F97-E224-409C-8927-D86E70BDF13F}">
      <dgm:prSet/>
      <dgm:spPr/>
      <dgm:t>
        <a:bodyPr/>
        <a:lstStyle/>
        <a:p>
          <a:endParaRPr lang="en-GB"/>
        </a:p>
      </dgm:t>
    </dgm:pt>
    <dgm:pt modelId="{37C63C71-4AA2-413B-9814-360B4103DFF7}" type="sibTrans" cxnId="{2FA10F97-E224-409C-8927-D86E70BDF13F}">
      <dgm:prSet/>
      <dgm:spPr/>
      <dgm:t>
        <a:bodyPr/>
        <a:lstStyle/>
        <a:p>
          <a:endParaRPr lang="en-GB"/>
        </a:p>
      </dgm:t>
    </dgm:pt>
    <dgm:pt modelId="{21AE27AE-7A43-405B-8F20-53DC9E0A613C}">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r>
            <a:rPr lang="en-GB" sz="1600" dirty="0"/>
            <a:t>Report</a:t>
          </a:r>
        </a:p>
      </dgm:t>
    </dgm:pt>
    <dgm:pt modelId="{B6CDEEEC-7A8E-4E06-A0F3-8517BF2172D9}" type="parTrans" cxnId="{DA3B33BD-89DF-4904-8243-C8D854F18EE0}">
      <dgm:prSet/>
      <dgm:spPr/>
      <dgm:t>
        <a:bodyPr/>
        <a:lstStyle/>
        <a:p>
          <a:endParaRPr lang="en-GB"/>
        </a:p>
      </dgm:t>
    </dgm:pt>
    <dgm:pt modelId="{6E57142D-365B-405E-B7A8-671A081DB292}" type="sibTrans" cxnId="{DA3B33BD-89DF-4904-8243-C8D854F18EE0}">
      <dgm:prSet/>
      <dgm:spPr/>
      <dgm:t>
        <a:bodyPr/>
        <a:lstStyle/>
        <a:p>
          <a:endParaRPr lang="en-GB"/>
        </a:p>
      </dgm:t>
    </dgm:pt>
    <dgm:pt modelId="{611D95A9-1E66-48FA-9DDC-40B061223F77}">
      <dgm:prSet phldrT="[Text]" custT="1">
        <dgm:style>
          <a:lnRef idx="1">
            <a:schemeClr val="accent5"/>
          </a:lnRef>
          <a:fillRef idx="3">
            <a:schemeClr val="accent5"/>
          </a:fillRef>
          <a:effectRef idx="2">
            <a:schemeClr val="accent5"/>
          </a:effectRef>
          <a:fontRef idx="minor">
            <a:schemeClr val="lt1"/>
          </a:fontRef>
        </dgm:style>
      </dgm:prSet>
      <dgm:spPr/>
      <dgm:t>
        <a:bodyPr/>
        <a:lstStyle/>
        <a:p>
          <a:pPr algn="l">
            <a:lnSpc>
              <a:spcPct val="100000"/>
            </a:lnSpc>
            <a:spcAft>
              <a:spcPts val="0"/>
            </a:spcAft>
          </a:pPr>
          <a:r>
            <a:rPr lang="en-GB" sz="1600" dirty="0"/>
            <a:t>Analyse &amp; interpret</a:t>
          </a:r>
        </a:p>
      </dgm:t>
    </dgm:pt>
    <dgm:pt modelId="{7C054A89-D1BF-44D2-9A2C-9F78AE92785D}" type="parTrans" cxnId="{E6D7F62E-8375-48FF-A770-281C7F2B32F9}">
      <dgm:prSet/>
      <dgm:spPr/>
      <dgm:t>
        <a:bodyPr/>
        <a:lstStyle/>
        <a:p>
          <a:endParaRPr lang="en-GB"/>
        </a:p>
      </dgm:t>
    </dgm:pt>
    <dgm:pt modelId="{FCB69DA0-6294-4CA0-8879-78046C3A8906}" type="sibTrans" cxnId="{E6D7F62E-8375-48FF-A770-281C7F2B32F9}">
      <dgm:prSet/>
      <dgm:spPr/>
      <dgm:t>
        <a:bodyPr/>
        <a:lstStyle/>
        <a:p>
          <a:endParaRPr lang="en-GB"/>
        </a:p>
      </dgm:t>
    </dgm:pt>
    <dgm:pt modelId="{9EDB42D3-C930-498D-9ECE-0A276EDB4782}">
      <dgm:prSet phldrT="[Text]" custT="1">
        <dgm:style>
          <a:lnRef idx="1">
            <a:schemeClr val="accent5"/>
          </a:lnRef>
          <a:fillRef idx="3">
            <a:schemeClr val="accent5"/>
          </a:fillRef>
          <a:effectRef idx="2">
            <a:schemeClr val="accent5"/>
          </a:effectRef>
          <a:fontRef idx="minor">
            <a:schemeClr val="lt1"/>
          </a:fontRef>
        </dgm:style>
      </dgm:prSet>
      <dgm:spPr/>
      <dgm:t>
        <a:bodyPr/>
        <a:lstStyle/>
        <a:p>
          <a:pPr algn="l">
            <a:lnSpc>
              <a:spcPct val="100000"/>
            </a:lnSpc>
            <a:spcAft>
              <a:spcPts val="0"/>
            </a:spcAft>
          </a:pPr>
          <a:r>
            <a:rPr lang="en-GB" sz="1600" b="1" u="sng" dirty="0">
              <a:solidFill>
                <a:schemeClr val="bg1"/>
              </a:solidFill>
            </a:rPr>
            <a:t>Investigate &amp; confirm</a:t>
          </a:r>
        </a:p>
      </dgm:t>
    </dgm:pt>
    <dgm:pt modelId="{CAD7E6BB-6561-4D69-ABD1-879565A02A3E}" type="parTrans" cxnId="{1911AC31-0620-4E9F-9805-8F0EF0A929DC}">
      <dgm:prSet/>
      <dgm:spPr/>
      <dgm:t>
        <a:bodyPr/>
        <a:lstStyle/>
        <a:p>
          <a:endParaRPr lang="en-GB"/>
        </a:p>
      </dgm:t>
    </dgm:pt>
    <dgm:pt modelId="{3B5BFF11-0071-4C6C-BBFE-0470E00A3262}" type="sibTrans" cxnId="{1911AC31-0620-4E9F-9805-8F0EF0A929DC}">
      <dgm:prSet/>
      <dgm:spPr/>
      <dgm:t>
        <a:bodyPr/>
        <a:lstStyle/>
        <a:p>
          <a:endParaRPr lang="en-GB"/>
        </a:p>
      </dgm:t>
    </dgm:pt>
    <dgm:pt modelId="{931ECC1F-46A3-427E-B55E-3B914734321D}">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r>
            <a:rPr lang="en-GB" sz="1600" b="1" u="sng" dirty="0">
              <a:solidFill>
                <a:schemeClr val="bg1"/>
              </a:solidFill>
            </a:rPr>
            <a:t>Prepare</a:t>
          </a:r>
        </a:p>
      </dgm:t>
    </dgm:pt>
    <dgm:pt modelId="{F164FAEF-28A9-485B-84C9-A5F9234E2265}" type="parTrans" cxnId="{11E09ED9-3E42-467B-B59E-B3B2B442BECA}">
      <dgm:prSet/>
      <dgm:spPr/>
      <dgm:t>
        <a:bodyPr/>
        <a:lstStyle/>
        <a:p>
          <a:endParaRPr lang="en-GB"/>
        </a:p>
      </dgm:t>
    </dgm:pt>
    <dgm:pt modelId="{E37276F0-E2B8-4C43-BAE1-A87560BC8399}" type="sibTrans" cxnId="{11E09ED9-3E42-467B-B59E-B3B2B442BECA}">
      <dgm:prSet/>
      <dgm:spPr/>
      <dgm:t>
        <a:bodyPr/>
        <a:lstStyle/>
        <a:p>
          <a:endParaRPr lang="en-GB"/>
        </a:p>
      </dgm:t>
    </dgm:pt>
    <dgm:pt modelId="{F6C511D3-6AB1-444E-8753-070E6AAEB566}">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r>
            <a:rPr lang="en-GB" sz="1600" b="1" u="sng" dirty="0">
              <a:solidFill>
                <a:schemeClr val="bg1"/>
              </a:solidFill>
            </a:rPr>
            <a:t>Respond</a:t>
          </a:r>
        </a:p>
      </dgm:t>
    </dgm:pt>
    <dgm:pt modelId="{AF51FA09-92A7-4101-BAB7-A222E30D3172}" type="parTrans" cxnId="{DA36F3A0-8530-4C9A-A2D8-26AD53777871}">
      <dgm:prSet/>
      <dgm:spPr/>
      <dgm:t>
        <a:bodyPr/>
        <a:lstStyle/>
        <a:p>
          <a:endParaRPr lang="en-GB"/>
        </a:p>
      </dgm:t>
    </dgm:pt>
    <dgm:pt modelId="{CDC7AE0A-DF82-4B14-8FDE-45D8A83EF6BA}" type="sibTrans" cxnId="{DA36F3A0-8530-4C9A-A2D8-26AD53777871}">
      <dgm:prSet/>
      <dgm:spPr/>
      <dgm:t>
        <a:bodyPr/>
        <a:lstStyle/>
        <a:p>
          <a:endParaRPr lang="en-GB"/>
        </a:p>
      </dgm:t>
    </dgm:pt>
    <dgm:pt modelId="{CAA5BF4B-C0EF-4301-81C1-2898E311CFC1}">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r>
            <a:rPr lang="en-GB" sz="1600" dirty="0"/>
            <a:t>Communicate (feedback)</a:t>
          </a:r>
        </a:p>
      </dgm:t>
    </dgm:pt>
    <dgm:pt modelId="{7FCE64C3-2C3B-4CF2-B313-8F0368C566A2}" type="parTrans" cxnId="{664C499A-3ECB-434E-9C28-7C3E367EE8B3}">
      <dgm:prSet/>
      <dgm:spPr/>
      <dgm:t>
        <a:bodyPr/>
        <a:lstStyle/>
        <a:p>
          <a:endParaRPr lang="en-GB"/>
        </a:p>
      </dgm:t>
    </dgm:pt>
    <dgm:pt modelId="{181DD025-14D5-433A-BB1C-D6A9458AD39C}" type="sibTrans" cxnId="{664C499A-3ECB-434E-9C28-7C3E367EE8B3}">
      <dgm:prSet/>
      <dgm:spPr/>
      <dgm:t>
        <a:bodyPr/>
        <a:lstStyle/>
        <a:p>
          <a:endParaRPr lang="en-GB"/>
        </a:p>
      </dgm:t>
    </dgm:pt>
    <dgm:pt modelId="{48788B44-13DE-4E97-98B0-4A6463B34205}">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r>
            <a:rPr lang="en-GB" sz="1600" dirty="0"/>
            <a:t>Evaluate</a:t>
          </a:r>
        </a:p>
      </dgm:t>
    </dgm:pt>
    <dgm:pt modelId="{220B87F0-9F01-4E5C-A805-8D9B5E1052C9}" type="parTrans" cxnId="{17003307-A114-46BD-9A5C-5D17142B706A}">
      <dgm:prSet/>
      <dgm:spPr/>
      <dgm:t>
        <a:bodyPr/>
        <a:lstStyle/>
        <a:p>
          <a:endParaRPr lang="en-GB"/>
        </a:p>
      </dgm:t>
    </dgm:pt>
    <dgm:pt modelId="{DE2FA233-6A2F-4387-AE3C-87441F716BCF}" type="sibTrans" cxnId="{17003307-A114-46BD-9A5C-5D17142B706A}">
      <dgm:prSet/>
      <dgm:spPr/>
      <dgm:t>
        <a:bodyPr/>
        <a:lstStyle/>
        <a:p>
          <a:endParaRPr lang="en-GB"/>
        </a:p>
      </dgm:t>
    </dgm:pt>
    <dgm:pt modelId="{6D0D9DB3-1E21-4EB8-83EC-9F6715B8E01E}">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dirty="0"/>
        </a:p>
      </dgm:t>
    </dgm:pt>
    <dgm:pt modelId="{ED116553-BFA0-4E75-ABE2-83B0AC203474}" type="parTrans" cxnId="{92858CB6-2A79-4237-A39B-70D150C01F1E}">
      <dgm:prSet/>
      <dgm:spPr/>
      <dgm:t>
        <a:bodyPr/>
        <a:lstStyle/>
        <a:p>
          <a:endParaRPr lang="en-GB"/>
        </a:p>
      </dgm:t>
    </dgm:pt>
    <dgm:pt modelId="{AE8FE574-59B3-4B33-92DD-B8D095E36701}" type="sibTrans" cxnId="{92858CB6-2A79-4237-A39B-70D150C01F1E}">
      <dgm:prSet/>
      <dgm:spPr/>
      <dgm:t>
        <a:bodyPr/>
        <a:lstStyle/>
        <a:p>
          <a:endParaRPr lang="en-GB"/>
        </a:p>
      </dgm:t>
    </dgm:pt>
    <dgm:pt modelId="{C9157E81-FC03-4F28-B6D3-89351F8D19BB}">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dirty="0"/>
        </a:p>
      </dgm:t>
    </dgm:pt>
    <dgm:pt modelId="{F9A84E7C-B22F-440E-ACD6-F49E543EA0A3}" type="parTrans" cxnId="{3C0DB914-5957-4849-A085-1D7F9BA7DCDE}">
      <dgm:prSet/>
      <dgm:spPr/>
      <dgm:t>
        <a:bodyPr/>
        <a:lstStyle/>
        <a:p>
          <a:endParaRPr lang="en-GB"/>
        </a:p>
      </dgm:t>
    </dgm:pt>
    <dgm:pt modelId="{49BFAA04-1120-442E-9FF4-D0A7EDE9ED65}" type="sibTrans" cxnId="{3C0DB914-5957-4849-A085-1D7F9BA7DCDE}">
      <dgm:prSet/>
      <dgm:spPr/>
      <dgm:t>
        <a:bodyPr/>
        <a:lstStyle/>
        <a:p>
          <a:endParaRPr lang="en-GB"/>
        </a:p>
      </dgm:t>
    </dgm:pt>
    <dgm:pt modelId="{F248A657-AA82-4FAC-94C9-50F515F3F294}">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dirty="0"/>
        </a:p>
      </dgm:t>
    </dgm:pt>
    <dgm:pt modelId="{94BA0E82-6AFE-48A0-93AE-BEB7FBA15F59}" type="parTrans" cxnId="{EF43D871-A7A9-448C-9CF1-8C2237A2165F}">
      <dgm:prSet/>
      <dgm:spPr/>
      <dgm:t>
        <a:bodyPr/>
        <a:lstStyle/>
        <a:p>
          <a:endParaRPr lang="en-GB"/>
        </a:p>
      </dgm:t>
    </dgm:pt>
    <dgm:pt modelId="{875A007D-2B74-4382-985F-107413B6BEF3}" type="sibTrans" cxnId="{EF43D871-A7A9-448C-9CF1-8C2237A2165F}">
      <dgm:prSet/>
      <dgm:spPr/>
      <dgm:t>
        <a:bodyPr/>
        <a:lstStyle/>
        <a:p>
          <a:endParaRPr lang="en-GB"/>
        </a:p>
      </dgm:t>
    </dgm:pt>
    <dgm:pt modelId="{FAA7D9C2-5F53-486B-9B6C-2CA4FD7D108D}">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b="1" u="sng" dirty="0">
            <a:solidFill>
              <a:schemeClr val="bg1"/>
            </a:solidFill>
          </a:endParaRPr>
        </a:p>
      </dgm:t>
    </dgm:pt>
    <dgm:pt modelId="{2C6A19D1-39ED-44F6-B3BA-BA8F3A2BEAA6}" type="parTrans" cxnId="{15CDAD91-7E90-4DE1-9027-3B79683DC7C2}">
      <dgm:prSet/>
      <dgm:spPr/>
      <dgm:t>
        <a:bodyPr/>
        <a:lstStyle/>
        <a:p>
          <a:endParaRPr lang="en-GB"/>
        </a:p>
      </dgm:t>
    </dgm:pt>
    <dgm:pt modelId="{22C46CE6-06C3-4AA9-B7D2-6FBCBC273192}" type="sibTrans" cxnId="{15CDAD91-7E90-4DE1-9027-3B79683DC7C2}">
      <dgm:prSet/>
      <dgm:spPr/>
      <dgm:t>
        <a:bodyPr/>
        <a:lstStyle/>
        <a:p>
          <a:endParaRPr lang="en-GB"/>
        </a:p>
      </dgm:t>
    </dgm:pt>
    <dgm:pt modelId="{3077E787-D002-46F2-A37A-3D73B4BD821E}">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b="1" u="sng" dirty="0">
            <a:solidFill>
              <a:schemeClr val="bg1"/>
            </a:solidFill>
          </a:endParaRPr>
        </a:p>
      </dgm:t>
    </dgm:pt>
    <dgm:pt modelId="{68303770-0435-485B-890E-D50C3A8C7DF2}" type="parTrans" cxnId="{90895DDA-81C7-4FFA-8627-7A1AF9857E4F}">
      <dgm:prSet/>
      <dgm:spPr/>
      <dgm:t>
        <a:bodyPr/>
        <a:lstStyle/>
        <a:p>
          <a:endParaRPr lang="en-GB"/>
        </a:p>
      </dgm:t>
    </dgm:pt>
    <dgm:pt modelId="{5F66DD0D-B4A4-4DDA-8303-959157DEB052}" type="sibTrans" cxnId="{90895DDA-81C7-4FFA-8627-7A1AF9857E4F}">
      <dgm:prSet/>
      <dgm:spPr/>
      <dgm:t>
        <a:bodyPr/>
        <a:lstStyle/>
        <a:p>
          <a:endParaRPr lang="en-GB"/>
        </a:p>
      </dgm:t>
    </dgm:pt>
    <dgm:pt modelId="{C17C7AB9-5D1B-46B1-A801-3767695FC00C}">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dirty="0"/>
        </a:p>
      </dgm:t>
    </dgm:pt>
    <dgm:pt modelId="{BF6A4CA0-7D9B-4783-B520-61799CC2E713}" type="parTrans" cxnId="{74535E3F-6481-4E38-A764-689E13952518}">
      <dgm:prSet/>
      <dgm:spPr/>
      <dgm:t>
        <a:bodyPr/>
        <a:lstStyle/>
        <a:p>
          <a:endParaRPr lang="en-GB"/>
        </a:p>
      </dgm:t>
    </dgm:pt>
    <dgm:pt modelId="{88E4AEF7-F7D4-4A5D-AD3C-73E4543108D8}" type="sibTrans" cxnId="{74535E3F-6481-4E38-A764-689E13952518}">
      <dgm:prSet/>
      <dgm:spPr/>
      <dgm:t>
        <a:bodyPr/>
        <a:lstStyle/>
        <a:p>
          <a:endParaRPr lang="en-GB"/>
        </a:p>
      </dgm:t>
    </dgm:pt>
    <dgm:pt modelId="{7709203A-0CAA-4060-BF13-1AE55E114ACB}">
      <dgm:prSet phldrT="[Text]" custT="1">
        <dgm:style>
          <a:lnRef idx="1">
            <a:schemeClr val="accent5"/>
          </a:lnRef>
          <a:fillRef idx="3">
            <a:schemeClr val="accent5"/>
          </a:fillRef>
          <a:effectRef idx="2">
            <a:schemeClr val="accent5"/>
          </a:effectRef>
          <a:fontRef idx="minor">
            <a:schemeClr val="lt1"/>
          </a:fontRef>
        </dgm:style>
      </dgm:prSet>
      <dgm:spPr/>
      <dgm:t>
        <a:bodyPr/>
        <a:lstStyle/>
        <a:p>
          <a:pPr algn="just">
            <a:lnSpc>
              <a:spcPct val="100000"/>
            </a:lnSpc>
            <a:spcAft>
              <a:spcPts val="0"/>
            </a:spcAft>
          </a:pPr>
          <a:endParaRPr lang="en-GB" sz="1400" dirty="0"/>
        </a:p>
      </dgm:t>
    </dgm:pt>
    <dgm:pt modelId="{AA061F9A-E85A-4A86-873A-19AD19660A30}" type="parTrans" cxnId="{2E3DDA84-D86C-4766-8572-4E6CE7E0A07F}">
      <dgm:prSet/>
      <dgm:spPr/>
      <dgm:t>
        <a:bodyPr/>
        <a:lstStyle/>
        <a:p>
          <a:endParaRPr lang="en-GB"/>
        </a:p>
      </dgm:t>
    </dgm:pt>
    <dgm:pt modelId="{93414777-CA3E-4302-812A-427396196708}" type="sibTrans" cxnId="{2E3DDA84-D86C-4766-8572-4E6CE7E0A07F}">
      <dgm:prSet/>
      <dgm:spPr/>
      <dgm:t>
        <a:bodyPr/>
        <a:lstStyle/>
        <a:p>
          <a:endParaRPr lang="en-GB"/>
        </a:p>
      </dgm:t>
    </dgm:pt>
    <dgm:pt modelId="{5BBDC88C-9887-491E-861D-F6523B9EAE6F}">
      <dgm:prSet phldrT="[Text]">
        <dgm:style>
          <a:lnRef idx="3">
            <a:schemeClr val="lt1"/>
          </a:lnRef>
          <a:fillRef idx="1">
            <a:schemeClr val="accent6"/>
          </a:fillRef>
          <a:effectRef idx="1">
            <a:schemeClr val="accent6"/>
          </a:effectRef>
          <a:fontRef idx="minor">
            <a:schemeClr val="lt1"/>
          </a:fontRef>
        </dgm:style>
      </dgm:prSet>
      <dgm:spPr/>
      <dgm:t>
        <a:bodyPr anchor="ctr"/>
        <a:lstStyle/>
        <a:p>
          <a:pPr algn="ctr"/>
          <a:r>
            <a:rPr lang="en-GB" dirty="0"/>
            <a:t>  IDSR priority diseases, conditions or events</a:t>
          </a:r>
        </a:p>
      </dgm:t>
    </dgm:pt>
    <dgm:pt modelId="{0412F14A-C05E-467D-B6F7-B98A90DCB9F4}" type="sibTrans" cxnId="{E5101ACE-A5C1-4C7F-A359-95542FF26605}">
      <dgm:prSet/>
      <dgm:spPr/>
      <dgm:t>
        <a:bodyPr/>
        <a:lstStyle/>
        <a:p>
          <a:pPr algn="just"/>
          <a:endParaRPr lang="en-GB"/>
        </a:p>
      </dgm:t>
    </dgm:pt>
    <dgm:pt modelId="{91A498AE-EE01-403B-B27B-1B4899FC9329}" type="parTrans" cxnId="{E5101ACE-A5C1-4C7F-A359-95542FF26605}">
      <dgm:prSet/>
      <dgm:spPr/>
      <dgm:t>
        <a:bodyPr/>
        <a:lstStyle/>
        <a:p>
          <a:pPr algn="just"/>
          <a:endParaRPr lang="en-GB"/>
        </a:p>
      </dgm:t>
    </dgm:pt>
    <dgm:pt modelId="{B7319E8B-6C47-42A6-8836-6105C0AFA9EC}" type="pres">
      <dgm:prSet presAssocID="{EA6BE54E-4B63-43C1-BBB7-07C1C07AB867}" presName="linearFlow" presStyleCnt="0">
        <dgm:presLayoutVars>
          <dgm:dir/>
          <dgm:animLvl val="lvl"/>
          <dgm:resizeHandles/>
        </dgm:presLayoutVars>
      </dgm:prSet>
      <dgm:spPr/>
    </dgm:pt>
    <dgm:pt modelId="{BA2C0EA2-7882-45AA-B438-9D08C219189D}" type="pres">
      <dgm:prSet presAssocID="{5BBDC88C-9887-491E-861D-F6523B9EAE6F}" presName="compositeNode" presStyleCnt="0">
        <dgm:presLayoutVars>
          <dgm:bulletEnabled val="1"/>
        </dgm:presLayoutVars>
      </dgm:prSet>
      <dgm:spPr/>
    </dgm:pt>
    <dgm:pt modelId="{7FC870AD-FE8A-4C7A-B067-7A8C8BFC2DAE}" type="pres">
      <dgm:prSet presAssocID="{5BBDC88C-9887-491E-861D-F6523B9EAE6F}" presName="image" presStyleLbl="fgImgPlace1" presStyleIdx="0" presStyleCnt="3" custAng="5400000" custFlipVert="0" custFlipHor="0" custScaleX="8486" custScaleY="15963" custLinFactX="69371" custLinFactNeighborX="100000" custLinFactNeighborY="-46390">
        <dgm:style>
          <a:lnRef idx="1">
            <a:schemeClr val="accent4"/>
          </a:lnRef>
          <a:fillRef idx="3">
            <a:schemeClr val="accent4"/>
          </a:fillRef>
          <a:effectRef idx="2">
            <a:schemeClr val="accent4"/>
          </a:effectRef>
          <a:fontRef idx="minor">
            <a:schemeClr val="lt1"/>
          </a:fontRef>
        </dgm:style>
      </dgm:prSet>
      <dgm:spPr>
        <a:ln>
          <a:noFill/>
        </a:ln>
        <a:effectLst/>
      </dgm:spPr>
    </dgm:pt>
    <dgm:pt modelId="{3F698F05-A4C1-45B6-9C24-9D23B28D777B}" type="pres">
      <dgm:prSet presAssocID="{5BBDC88C-9887-491E-861D-F6523B9EAE6F}" presName="childNode" presStyleLbl="node1" presStyleIdx="0" presStyleCnt="3" custScaleX="113724" custScaleY="100152" custLinFactNeighborX="-2465" custLinFactNeighborY="-15550">
        <dgm:presLayoutVars>
          <dgm:bulletEnabled val="1"/>
        </dgm:presLayoutVars>
      </dgm:prSet>
      <dgm:spPr/>
    </dgm:pt>
    <dgm:pt modelId="{F69E7767-062D-4FCB-9FA4-67D2BC0F8D97}" type="pres">
      <dgm:prSet presAssocID="{5BBDC88C-9887-491E-861D-F6523B9EAE6F}" presName="parentNode" presStyleLbl="revTx" presStyleIdx="0" presStyleCnt="3" custAng="5400000" custScaleX="158195" custScaleY="46551" custLinFactX="100000" custLinFactNeighborX="186463" custLinFactNeighborY="45811">
        <dgm:presLayoutVars>
          <dgm:chMax val="0"/>
          <dgm:bulletEnabled val="1"/>
        </dgm:presLayoutVars>
      </dgm:prSet>
      <dgm:spPr/>
    </dgm:pt>
    <dgm:pt modelId="{C0629544-5A99-43A2-B3C5-E7D654738EE4}" type="pres">
      <dgm:prSet presAssocID="{0412F14A-C05E-467D-B6F7-B98A90DCB9F4}" presName="sibTrans" presStyleCnt="0"/>
      <dgm:spPr/>
    </dgm:pt>
    <dgm:pt modelId="{AF0655C2-1EF8-480E-ACB8-98018828309C}" type="pres">
      <dgm:prSet presAssocID="{AD167DB3-F17A-4614-B9F1-4899B86358DD}" presName="compositeNode" presStyleCnt="0">
        <dgm:presLayoutVars>
          <dgm:bulletEnabled val="1"/>
        </dgm:presLayoutVars>
      </dgm:prSet>
      <dgm:spPr/>
    </dgm:pt>
    <dgm:pt modelId="{56F95F38-C707-4690-A8A5-4C5CBE44D845}" type="pres">
      <dgm:prSet presAssocID="{AD167DB3-F17A-4614-B9F1-4899B86358DD}" presName="image" presStyleLbl="fgImgPlace1" presStyleIdx="1" presStyleCnt="3" custFlipHor="1" custScaleX="19539" custScaleY="5846">
        <dgm:style>
          <a:lnRef idx="1">
            <a:schemeClr val="accent1"/>
          </a:lnRef>
          <a:fillRef idx="3">
            <a:schemeClr val="accent1"/>
          </a:fillRef>
          <a:effectRef idx="2">
            <a:schemeClr val="accent1"/>
          </a:effectRef>
          <a:fontRef idx="minor">
            <a:schemeClr val="lt1"/>
          </a:fontRef>
        </dgm:style>
      </dgm:prSet>
      <dgm:spPr>
        <a:ln>
          <a:noFill/>
        </a:ln>
        <a:effectLst/>
      </dgm:spPr>
    </dgm:pt>
    <dgm:pt modelId="{46912C0F-0845-4068-A909-6253D709012E}" type="pres">
      <dgm:prSet presAssocID="{AD167DB3-F17A-4614-B9F1-4899B86358DD}" presName="childNode" presStyleLbl="node1" presStyleIdx="1" presStyleCnt="3" custScaleX="111829" custLinFactNeighborX="-2113" custLinFactNeighborY="-13816">
        <dgm:presLayoutVars>
          <dgm:bulletEnabled val="1"/>
        </dgm:presLayoutVars>
      </dgm:prSet>
      <dgm:spPr/>
    </dgm:pt>
    <dgm:pt modelId="{885FDE07-C59A-4F91-9975-D3260622EFD8}" type="pres">
      <dgm:prSet presAssocID="{AD167DB3-F17A-4614-B9F1-4899B86358DD}" presName="parentNode" presStyleLbl="revTx" presStyleIdx="1" presStyleCnt="3" custAng="5400000" custScaleX="118681" custScaleY="47819" custLinFactX="100000" custLinFactNeighborX="199820" custLinFactNeighborY="46269">
        <dgm:presLayoutVars>
          <dgm:chMax val="0"/>
          <dgm:bulletEnabled val="1"/>
        </dgm:presLayoutVars>
      </dgm:prSet>
      <dgm:spPr/>
    </dgm:pt>
    <dgm:pt modelId="{9C1D3A33-C4E2-4146-AB83-071F66EFBD54}" type="pres">
      <dgm:prSet presAssocID="{AD54F8ED-1CB7-4F4E-BFB5-08F8F8E9166B}" presName="sibTrans" presStyleCnt="0"/>
      <dgm:spPr/>
    </dgm:pt>
    <dgm:pt modelId="{66535531-904F-48E3-9F44-DF8F0EB988E6}" type="pres">
      <dgm:prSet presAssocID="{B6AB49B0-4B2B-4674-8366-20D126228C90}" presName="compositeNode" presStyleCnt="0">
        <dgm:presLayoutVars>
          <dgm:bulletEnabled val="1"/>
        </dgm:presLayoutVars>
      </dgm:prSet>
      <dgm:spPr/>
    </dgm:pt>
    <dgm:pt modelId="{C9579DE8-543D-4165-9B64-068F3607C647}" type="pres">
      <dgm:prSet presAssocID="{B6AB49B0-4B2B-4674-8366-20D126228C90}" presName="image" presStyleLbl="fgImgPlace1" presStyleIdx="2" presStyleCnt="3" custScaleX="7758" custScaleY="5846">
        <dgm:style>
          <a:lnRef idx="1">
            <a:schemeClr val="accent5"/>
          </a:lnRef>
          <a:fillRef idx="3">
            <a:schemeClr val="accent5"/>
          </a:fillRef>
          <a:effectRef idx="2">
            <a:schemeClr val="accent5"/>
          </a:effectRef>
          <a:fontRef idx="minor">
            <a:schemeClr val="lt1"/>
          </a:fontRef>
        </dgm:style>
      </dgm:prSet>
      <dgm:spPr>
        <a:ln/>
      </dgm:spPr>
    </dgm:pt>
    <dgm:pt modelId="{3C286D4D-ACDB-4424-8494-32C319445B5F}" type="pres">
      <dgm:prSet presAssocID="{B6AB49B0-4B2B-4674-8366-20D126228C90}" presName="childNode" presStyleLbl="node1" presStyleIdx="2" presStyleCnt="3" custScaleX="112579" custScaleY="101534" custLinFactNeighborX="-5837" custLinFactNeighborY="-14600">
        <dgm:presLayoutVars>
          <dgm:bulletEnabled val="1"/>
        </dgm:presLayoutVars>
      </dgm:prSet>
      <dgm:spPr/>
    </dgm:pt>
    <dgm:pt modelId="{62B7AF8D-509B-4C59-9F05-133C8BC945F5}" type="pres">
      <dgm:prSet presAssocID="{B6AB49B0-4B2B-4674-8366-20D126228C90}" presName="parentNode" presStyleLbl="revTx" presStyleIdx="2" presStyleCnt="3" custAng="5400000" custScaleX="119286" custScaleY="47390" custLinFactX="100000" custLinFactNeighborX="182632" custLinFactNeighborY="45977">
        <dgm:presLayoutVars>
          <dgm:chMax val="0"/>
          <dgm:bulletEnabled val="1"/>
        </dgm:presLayoutVars>
      </dgm:prSet>
      <dgm:spPr/>
    </dgm:pt>
  </dgm:ptLst>
  <dgm:cxnLst>
    <dgm:cxn modelId="{CECF9A00-CC7A-4C12-BC4C-96571ED472F1}" srcId="{AD167DB3-F17A-4614-B9F1-4899B86358DD}" destId="{61E04BAB-11A9-44B4-B903-1CE23D3CA9FF}" srcOrd="1" destOrd="0" parTransId="{1431DAF3-C4D4-4C2F-BA43-EAC219C634A7}" sibTransId="{B1C45F8F-120B-478E-B047-F4ADCF626977}"/>
    <dgm:cxn modelId="{76DF5501-5500-40DD-A8D4-7DA5C5B80C05}" type="presOf" srcId="{FAA7D9C2-5F53-486B-9B6C-2CA4FD7D108D}" destId="{3C286D4D-ACDB-4424-8494-32C319445B5F}" srcOrd="0" destOrd="7" presId="urn:microsoft.com/office/officeart/2005/8/layout/hList2#1"/>
    <dgm:cxn modelId="{17003307-A114-46BD-9A5C-5D17142B706A}" srcId="{B6AB49B0-4B2B-4674-8366-20D126228C90}" destId="{48788B44-13DE-4E97-98B0-4A6463B34205}" srcOrd="14" destOrd="0" parTransId="{220B87F0-9F01-4E5C-A805-8D9B5E1052C9}" sibTransId="{DE2FA233-6A2F-4387-AE3C-87441F716BCF}"/>
    <dgm:cxn modelId="{92267411-D596-4CDF-AF48-7CC2D3CCA27D}" type="presOf" srcId="{B0539EDF-9B2E-4AD8-9906-2C56954EC882}" destId="{46912C0F-0845-4068-A909-6253D709012E}" srcOrd="0" destOrd="6" presId="urn:microsoft.com/office/officeart/2005/8/layout/hList2#1"/>
    <dgm:cxn modelId="{14275A12-3DAD-44D5-9628-5E5A6950787D}" type="presOf" srcId="{F6C511D3-6AB1-444E-8753-070E6AAEB566}" destId="{3C286D4D-ACDB-4424-8494-32C319445B5F}" srcOrd="0" destOrd="10" presId="urn:microsoft.com/office/officeart/2005/8/layout/hList2#1"/>
    <dgm:cxn modelId="{3C0DB914-5957-4849-A085-1D7F9BA7DCDE}" srcId="{B6AB49B0-4B2B-4674-8366-20D126228C90}" destId="{C9157E81-FC03-4F28-B6D3-89351F8D19BB}" srcOrd="3" destOrd="0" parTransId="{F9A84E7C-B22F-440E-ACD6-F49E543EA0A3}" sibTransId="{49BFAA04-1120-442E-9FF4-D0A7EDE9ED65}"/>
    <dgm:cxn modelId="{566B9923-36FB-4E37-A4C1-E0D0885CEFC6}" type="presOf" srcId="{34A884D2-D0F1-4A8B-A95F-23CA4457FA2C}" destId="{46912C0F-0845-4068-A909-6253D709012E}" srcOrd="0" destOrd="2" presId="urn:microsoft.com/office/officeart/2005/8/layout/hList2#1"/>
    <dgm:cxn modelId="{F2FE6E2C-A150-4138-A680-7D8CDE85BEDB}" srcId="{AD167DB3-F17A-4614-B9F1-4899B86358DD}" destId="{088B2BF1-08CE-4001-8C6E-54684ED8CF9E}" srcOrd="4" destOrd="0" parTransId="{86C68380-B500-402B-B8B8-56254439A44E}" sibTransId="{09BAA20E-D13C-4D29-BD7F-25B5BB3DDA38}"/>
    <dgm:cxn modelId="{CB21272D-D114-41A3-BDEC-298914E84478}" type="presOf" srcId="{F248A657-AA82-4FAC-94C9-50F515F3F294}" destId="{3C286D4D-ACDB-4424-8494-32C319445B5F}" srcOrd="0" destOrd="5" presId="urn:microsoft.com/office/officeart/2005/8/layout/hList2#1"/>
    <dgm:cxn modelId="{E6D7F62E-8375-48FF-A770-281C7F2B32F9}" srcId="{B6AB49B0-4B2B-4674-8366-20D126228C90}" destId="{611D95A9-1E66-48FA-9DDC-40B061223F77}" srcOrd="4" destOrd="0" parTransId="{7C054A89-D1BF-44D2-9A2C-9F78AE92785D}" sibTransId="{FCB69DA0-6294-4CA0-8879-78046C3A8906}"/>
    <dgm:cxn modelId="{A7A3612F-F2A1-4CDD-ACB6-D8AB7FAB31C9}" type="presOf" srcId="{C7FAABAF-6DCA-490E-89DA-F204057135EF}" destId="{3F698F05-A4C1-45B6-9C24-9D23B28D777B}" srcOrd="0" destOrd="6" presId="urn:microsoft.com/office/officeart/2005/8/layout/hList2#1"/>
    <dgm:cxn modelId="{1911AC31-0620-4E9F-9805-8F0EF0A929DC}" srcId="{B6AB49B0-4B2B-4674-8366-20D126228C90}" destId="{9EDB42D3-C930-498D-9ECE-0A276EDB4782}" srcOrd="6" destOrd="0" parTransId="{CAD7E6BB-6561-4D69-ABD1-879565A02A3E}" sibTransId="{3B5BFF11-0071-4C6C-BBFE-0470E00A3262}"/>
    <dgm:cxn modelId="{528EB036-DBDB-476B-B1E9-A009FFDCC072}" srcId="{EA6BE54E-4B63-43C1-BBB7-07C1C07AB867}" destId="{B6AB49B0-4B2B-4674-8366-20D126228C90}" srcOrd="2" destOrd="0" parTransId="{52EE46AD-55C6-4D80-9178-778CFDBD1136}" sibTransId="{4BF6A5A1-9ACF-4D00-9B83-D2FC0C2E2A3F}"/>
    <dgm:cxn modelId="{84EEC13C-FD0D-4AF1-BC32-B8B888E83A1D}" type="presOf" srcId="{48788B44-13DE-4E97-98B0-4A6463B34205}" destId="{3C286D4D-ACDB-4424-8494-32C319445B5F}" srcOrd="0" destOrd="14" presId="urn:microsoft.com/office/officeart/2005/8/layout/hList2#1"/>
    <dgm:cxn modelId="{74535E3F-6481-4E38-A764-689E13952518}" srcId="{B6AB49B0-4B2B-4674-8366-20D126228C90}" destId="{C17C7AB9-5D1B-46B1-A801-3767695FC00C}" srcOrd="11" destOrd="0" parTransId="{BF6A4CA0-7D9B-4783-B520-61799CC2E713}" sibTransId="{88E4AEF7-F7D4-4A5D-AD3C-73E4543108D8}"/>
    <dgm:cxn modelId="{C4542D40-681E-49F4-84A4-FC109E00E9EE}" srcId="{5BBDC88C-9887-491E-861D-F6523B9EAE6F}" destId="{C7FAABAF-6DCA-490E-89DA-F204057135EF}" srcOrd="6" destOrd="0" parTransId="{97E3324B-9696-42B5-9593-A13D54A64D18}" sibTransId="{EC00AE68-76AA-4858-A353-5D609FF55A4E}"/>
    <dgm:cxn modelId="{0664865D-167D-48B3-9B76-2D49D576D23E}" type="presOf" srcId="{5B6CEB25-1A69-4A7B-AF48-31F5C750E92B}" destId="{3F698F05-A4C1-45B6-9C24-9D23B28D777B}" srcOrd="0" destOrd="1" presId="urn:microsoft.com/office/officeart/2005/8/layout/hList2#1"/>
    <dgm:cxn modelId="{E31EE442-0AE4-4AB1-B4D4-66BE72DD7A44}" type="presOf" srcId="{7709203A-0CAA-4060-BF13-1AE55E114ACB}" destId="{3C286D4D-ACDB-4424-8494-32C319445B5F}" srcOrd="0" destOrd="13" presId="urn:microsoft.com/office/officeart/2005/8/layout/hList2#1"/>
    <dgm:cxn modelId="{E5F28F44-5CFD-4D35-9C1B-AAD0B2A58C72}" type="presOf" srcId="{B6AB49B0-4B2B-4674-8366-20D126228C90}" destId="{62B7AF8D-509B-4C59-9F05-133C8BC945F5}" srcOrd="0" destOrd="0" presId="urn:microsoft.com/office/officeart/2005/8/layout/hList2#1"/>
    <dgm:cxn modelId="{3F0CB765-D3A4-4E07-A0F8-519C3DB2C094}" srcId="{EA6BE54E-4B63-43C1-BBB7-07C1C07AB867}" destId="{AD167DB3-F17A-4614-B9F1-4899B86358DD}" srcOrd="1" destOrd="0" parTransId="{08CC4836-609B-40B5-88A1-341D38026523}" sibTransId="{AD54F8ED-1CB7-4F4E-BFB5-08F8F8E9166B}"/>
    <dgm:cxn modelId="{D32C3B4A-DBE9-4929-80F2-B6CD471CECAF}" srcId="{AD167DB3-F17A-4614-B9F1-4899B86358DD}" destId="{B0539EDF-9B2E-4AD8-9906-2C56954EC882}" srcOrd="6" destOrd="0" parTransId="{78F6247E-4A2B-4CBB-AD7C-DFCF19687C16}" sibTransId="{7F922ACE-CAE2-45F1-B4FC-79BD5BC6393C}"/>
    <dgm:cxn modelId="{8838FE6C-501C-4F6C-9F53-10CD2A3FA8D4}" type="presOf" srcId="{EA6BE54E-4B63-43C1-BBB7-07C1C07AB867}" destId="{B7319E8B-6C47-42A6-8836-6105C0AFA9EC}" srcOrd="0" destOrd="0" presId="urn:microsoft.com/office/officeart/2005/8/layout/hList2#1"/>
    <dgm:cxn modelId="{4A84684E-9BEF-448C-BF74-1A97279B0863}" type="presOf" srcId="{9EDB42D3-C930-498D-9ECE-0A276EDB4782}" destId="{3C286D4D-ACDB-4424-8494-32C319445B5F}" srcOrd="0" destOrd="6" presId="urn:microsoft.com/office/officeart/2005/8/layout/hList2#1"/>
    <dgm:cxn modelId="{B8FFB64E-1015-4888-AD71-E6CADA728514}" srcId="{5BBDC88C-9887-491E-861D-F6523B9EAE6F}" destId="{8A273164-4366-4BFA-AE90-AD37A03D3ED8}" srcOrd="0" destOrd="0" parTransId="{BB8BE317-F2A0-4741-924D-D7E243D22B26}" sibTransId="{A32C67A1-DB6B-40CB-94B3-ABD2325F514E}"/>
    <dgm:cxn modelId="{DBAD2651-CF72-417C-9124-8E7EEC61268A}" srcId="{5BBDC88C-9887-491E-861D-F6523B9EAE6F}" destId="{3E451D8F-A364-4302-8F5A-6184D7378E31}" srcOrd="3" destOrd="0" parTransId="{2E63A743-5BED-4B8C-990B-EF00136B87D4}" sibTransId="{364E93FB-EF4B-49EA-9239-D9458A625982}"/>
    <dgm:cxn modelId="{EF43D871-A7A9-448C-9CF1-8C2237A2165F}" srcId="{B6AB49B0-4B2B-4674-8366-20D126228C90}" destId="{F248A657-AA82-4FAC-94C9-50F515F3F294}" srcOrd="5" destOrd="0" parTransId="{94BA0E82-6AFE-48A0-93AE-BEB7FBA15F59}" sibTransId="{875A007D-2B74-4382-985F-107413B6BEF3}"/>
    <dgm:cxn modelId="{F5A80252-5D3B-4B3C-B2A0-55B3B3B75600}" type="presOf" srcId="{AD167DB3-F17A-4614-B9F1-4899B86358DD}" destId="{885FDE07-C59A-4F91-9975-D3260622EFD8}" srcOrd="0" destOrd="0" presId="urn:microsoft.com/office/officeart/2005/8/layout/hList2#1"/>
    <dgm:cxn modelId="{03EBCE75-41D0-45DB-95E6-828B08098CFD}" type="presOf" srcId="{21AE27AE-7A43-405B-8F20-53DC9E0A613C}" destId="{3C286D4D-ACDB-4424-8494-32C319445B5F}" srcOrd="0" destOrd="2" presId="urn:microsoft.com/office/officeart/2005/8/layout/hList2#1"/>
    <dgm:cxn modelId="{2783D180-A6EB-49A1-A5E5-A1D94B6C0ABB}" type="presOf" srcId="{61E04BAB-11A9-44B4-B903-1CE23D3CA9FF}" destId="{46912C0F-0845-4068-A909-6253D709012E}" srcOrd="0" destOrd="1" presId="urn:microsoft.com/office/officeart/2005/8/layout/hList2#1"/>
    <dgm:cxn modelId="{5CC1F882-98FA-4F00-88ED-5D34C2616E61}" type="presOf" srcId="{2ABB87B6-AFF2-4E32-8A06-B40B7352ABCF}" destId="{3C286D4D-ACDB-4424-8494-32C319445B5F}" srcOrd="0" destOrd="0" presId="urn:microsoft.com/office/officeart/2005/8/layout/hList2#1"/>
    <dgm:cxn modelId="{2A2A2883-ABD4-407C-8958-0E35A9B89491}" srcId="{B6AB49B0-4B2B-4674-8366-20D126228C90}" destId="{2ABB87B6-AFF2-4E32-8A06-B40B7352ABCF}" srcOrd="0" destOrd="0" parTransId="{1E616279-0983-4112-BAF0-C7C78E266117}" sibTransId="{D6F79C69-148B-4CDC-9539-5A6D76BE26A9}"/>
    <dgm:cxn modelId="{D7068383-1309-49B8-AD5A-6118A071E287}" type="presOf" srcId="{73DDA779-3BC5-4598-8A95-1D8726676E92}" destId="{46912C0F-0845-4068-A909-6253D709012E}" srcOrd="0" destOrd="3" presId="urn:microsoft.com/office/officeart/2005/8/layout/hList2#1"/>
    <dgm:cxn modelId="{2E3DDA84-D86C-4766-8572-4E6CE7E0A07F}" srcId="{B6AB49B0-4B2B-4674-8366-20D126228C90}" destId="{7709203A-0CAA-4060-BF13-1AE55E114ACB}" srcOrd="13" destOrd="0" parTransId="{AA061F9A-E85A-4A86-873A-19AD19660A30}" sibTransId="{93414777-CA3E-4302-812A-427396196708}"/>
    <dgm:cxn modelId="{0D011C8E-65B7-41DA-ADE7-514DC90AAC84}" type="presOf" srcId="{611D95A9-1E66-48FA-9DDC-40B061223F77}" destId="{3C286D4D-ACDB-4424-8494-32C319445B5F}" srcOrd="0" destOrd="4" presId="urn:microsoft.com/office/officeart/2005/8/layout/hList2#1"/>
    <dgm:cxn modelId="{6976CA8E-BC98-4DB5-B592-A55D9F0A4160}" type="presOf" srcId="{8A273164-4366-4BFA-AE90-AD37A03D3ED8}" destId="{3F698F05-A4C1-45B6-9C24-9D23B28D777B}" srcOrd="0" destOrd="0" presId="urn:microsoft.com/office/officeart/2005/8/layout/hList2#1"/>
    <dgm:cxn modelId="{7ABA8B91-2D76-46C0-8B1C-09ED7E79B068}" type="presOf" srcId="{3E451D8F-A364-4302-8F5A-6184D7378E31}" destId="{3F698F05-A4C1-45B6-9C24-9D23B28D777B}" srcOrd="0" destOrd="3" presId="urn:microsoft.com/office/officeart/2005/8/layout/hList2#1"/>
    <dgm:cxn modelId="{15CDAD91-7E90-4DE1-9027-3B79683DC7C2}" srcId="{B6AB49B0-4B2B-4674-8366-20D126228C90}" destId="{FAA7D9C2-5F53-486B-9B6C-2CA4FD7D108D}" srcOrd="7" destOrd="0" parTransId="{2C6A19D1-39ED-44F6-B3BA-BA8F3A2BEAA6}" sibTransId="{22C46CE6-06C3-4AA9-B7D2-6FBCBC273192}"/>
    <dgm:cxn modelId="{96D40892-074C-4DCE-9E02-4DB1C26E9440}" type="presOf" srcId="{088B2BF1-08CE-4001-8C6E-54684ED8CF9E}" destId="{46912C0F-0845-4068-A909-6253D709012E}" srcOrd="0" destOrd="4" presId="urn:microsoft.com/office/officeart/2005/8/layout/hList2#1"/>
    <dgm:cxn modelId="{7D194592-2DEF-46EC-9AB6-D377503FF6EA}" type="presOf" srcId="{C17C7AB9-5D1B-46B1-A801-3767695FC00C}" destId="{3C286D4D-ACDB-4424-8494-32C319445B5F}" srcOrd="0" destOrd="11" presId="urn:microsoft.com/office/officeart/2005/8/layout/hList2#1"/>
    <dgm:cxn modelId="{2FA10F97-E224-409C-8927-D86E70BDF13F}" srcId="{AD167DB3-F17A-4614-B9F1-4899B86358DD}" destId="{4CB34F7A-B4A2-4C8D-824C-5CA55D45B06F}" srcOrd="5" destOrd="0" parTransId="{F05279B7-ED63-4DE3-A7CA-50E3C18261EB}" sibTransId="{37C63C71-4AA2-413B-9814-360B4103DFF7}"/>
    <dgm:cxn modelId="{A9D5F599-474D-47A6-8CCE-57BBD806CE38}" type="presOf" srcId="{6D0D9DB3-1E21-4EB8-83EC-9F6715B8E01E}" destId="{3C286D4D-ACDB-4424-8494-32C319445B5F}" srcOrd="0" destOrd="1" presId="urn:microsoft.com/office/officeart/2005/8/layout/hList2#1"/>
    <dgm:cxn modelId="{664C499A-3ECB-434E-9C28-7C3E367EE8B3}" srcId="{B6AB49B0-4B2B-4674-8366-20D126228C90}" destId="{CAA5BF4B-C0EF-4301-81C1-2898E311CFC1}" srcOrd="12" destOrd="0" parTransId="{7FCE64C3-2C3B-4CF2-B313-8F0368C566A2}" sibTransId="{181DD025-14D5-433A-BB1C-D6A9458AD39C}"/>
    <dgm:cxn modelId="{6B39A89B-ED27-4657-BCA3-135D6D83C466}" srcId="{AD167DB3-F17A-4614-B9F1-4899B86358DD}" destId="{71387832-AA4F-4C89-B215-D9FB64E5A863}" srcOrd="0" destOrd="0" parTransId="{6A618DA2-9540-4BB2-A7CB-BB8063C4204D}" sibTransId="{A532E9CC-5B88-4F8F-8BB9-C935F9F6DF11}"/>
    <dgm:cxn modelId="{73F2C09B-8714-4D70-AF88-B819DDAAF6DF}" type="presOf" srcId="{3077E787-D002-46F2-A37A-3D73B4BD821E}" destId="{3C286D4D-ACDB-4424-8494-32C319445B5F}" srcOrd="0" destOrd="9" presId="urn:microsoft.com/office/officeart/2005/8/layout/hList2#1"/>
    <dgm:cxn modelId="{DA36F3A0-8530-4C9A-A2D8-26AD53777871}" srcId="{B6AB49B0-4B2B-4674-8366-20D126228C90}" destId="{F6C511D3-6AB1-444E-8753-070E6AAEB566}" srcOrd="10" destOrd="0" parTransId="{AF51FA09-92A7-4101-BAB7-A222E30D3172}" sibTransId="{CDC7AE0A-DF82-4B14-8FDE-45D8A83EF6BA}"/>
    <dgm:cxn modelId="{D0B5C6A8-9FB9-43D0-BDFE-9F7C277CB5CC}" type="presOf" srcId="{582CFEB9-8508-4763-8CFF-06055081F820}" destId="{3F698F05-A4C1-45B6-9C24-9D23B28D777B}" srcOrd="0" destOrd="5" presId="urn:microsoft.com/office/officeart/2005/8/layout/hList2#1"/>
    <dgm:cxn modelId="{EF7E2DAE-D4E0-4F01-8EBA-9758B7D410F5}" type="presOf" srcId="{E3CA0441-1C14-4650-B7C6-DD1883E75565}" destId="{3F698F05-A4C1-45B6-9C24-9D23B28D777B}" srcOrd="0" destOrd="4" presId="urn:microsoft.com/office/officeart/2005/8/layout/hList2#1"/>
    <dgm:cxn modelId="{553A39AF-7273-4B5C-A888-5C295D204A18}" type="presOf" srcId="{CAA5BF4B-C0EF-4301-81C1-2898E311CFC1}" destId="{3C286D4D-ACDB-4424-8494-32C319445B5F}" srcOrd="0" destOrd="12" presId="urn:microsoft.com/office/officeart/2005/8/layout/hList2#1"/>
    <dgm:cxn modelId="{8F9183B6-1A2D-4C54-A988-963A8A48FE7D}" type="presOf" srcId="{4CB34F7A-B4A2-4C8D-824C-5CA55D45B06F}" destId="{46912C0F-0845-4068-A909-6253D709012E}" srcOrd="0" destOrd="5" presId="urn:microsoft.com/office/officeart/2005/8/layout/hList2#1"/>
    <dgm:cxn modelId="{92858CB6-2A79-4237-A39B-70D150C01F1E}" srcId="{B6AB49B0-4B2B-4674-8366-20D126228C90}" destId="{6D0D9DB3-1E21-4EB8-83EC-9F6715B8E01E}" srcOrd="1" destOrd="0" parTransId="{ED116553-BFA0-4E75-ABE2-83B0AC203474}" sibTransId="{AE8FE574-59B3-4B33-92DD-B8D095E36701}"/>
    <dgm:cxn modelId="{8C2F3DBA-F7ED-4F7C-A095-1BB87E00374F}" srcId="{5BBDC88C-9887-491E-861D-F6523B9EAE6F}" destId="{582CFEB9-8508-4763-8CFF-06055081F820}" srcOrd="5" destOrd="0" parTransId="{09D090DD-811B-43C1-A5BD-8A717A9F9799}" sibTransId="{0B8625AC-02CC-4A21-BC93-AF583CFDAE7B}"/>
    <dgm:cxn modelId="{DA3B33BD-89DF-4904-8243-C8D854F18EE0}" srcId="{B6AB49B0-4B2B-4674-8366-20D126228C90}" destId="{21AE27AE-7A43-405B-8F20-53DC9E0A613C}" srcOrd="2" destOrd="0" parTransId="{B6CDEEEC-7A8E-4E06-A0F3-8517BF2172D9}" sibTransId="{6E57142D-365B-405E-B7A8-671A081DB292}"/>
    <dgm:cxn modelId="{A2E168BF-6607-4F61-99FA-F1D1246C7D74}" type="presOf" srcId="{499A58DE-0886-4F5D-B5D9-B8FF7A40A158}" destId="{46912C0F-0845-4068-A909-6253D709012E}" srcOrd="0" destOrd="7" presId="urn:microsoft.com/office/officeart/2005/8/layout/hList2#1"/>
    <dgm:cxn modelId="{AF31B3C2-91AE-4E13-9FD3-2D4A2679D40D}" srcId="{5BBDC88C-9887-491E-861D-F6523B9EAE6F}" destId="{E3CA0441-1C14-4650-B7C6-DD1883E75565}" srcOrd="4" destOrd="0" parTransId="{101D96B7-70EF-44C6-A84B-E5EE6622AB12}" sibTransId="{6169F695-FF98-44D3-A1E2-6433517CB334}"/>
    <dgm:cxn modelId="{97BE47CC-0B68-497D-9C6C-A79BD2C1AF20}" type="presOf" srcId="{5BBDC88C-9887-491E-861D-F6523B9EAE6F}" destId="{F69E7767-062D-4FCB-9FA4-67D2BC0F8D97}" srcOrd="0" destOrd="0" presId="urn:microsoft.com/office/officeart/2005/8/layout/hList2#1"/>
    <dgm:cxn modelId="{E5101ACE-A5C1-4C7F-A359-95542FF26605}" srcId="{EA6BE54E-4B63-43C1-BBB7-07C1C07AB867}" destId="{5BBDC88C-9887-491E-861D-F6523B9EAE6F}" srcOrd="0" destOrd="0" parTransId="{91A498AE-EE01-403B-B27B-1B4899FC9329}" sibTransId="{0412F14A-C05E-467D-B6F7-B98A90DCB9F4}"/>
    <dgm:cxn modelId="{E20885D2-6EDD-4961-88B7-C1522149FC9D}" srcId="{5BBDC88C-9887-491E-861D-F6523B9EAE6F}" destId="{5B6CEB25-1A69-4A7B-AF48-31F5C750E92B}" srcOrd="1" destOrd="0" parTransId="{259FB56A-86EF-4D93-B2A2-8EFEBE988E92}" sibTransId="{F9513711-A5D1-4226-8BF3-1CF0D7A52524}"/>
    <dgm:cxn modelId="{C1DE30D6-0EC2-443A-AA73-0236B8E51930}" srcId="{5BBDC88C-9887-491E-861D-F6523B9EAE6F}" destId="{45F7D24F-3AEF-47CD-9E1A-7FB010DDB80A}" srcOrd="2" destOrd="0" parTransId="{C4F55030-ED8F-47C2-AD5E-5661A03A108C}" sibTransId="{01C18302-7F19-451D-99F9-DC5567E31374}"/>
    <dgm:cxn modelId="{11E09ED9-3E42-467B-B59E-B3B2B442BECA}" srcId="{B6AB49B0-4B2B-4674-8366-20D126228C90}" destId="{931ECC1F-46A3-427E-B55E-3B914734321D}" srcOrd="8" destOrd="0" parTransId="{F164FAEF-28A9-485B-84C9-A5F9234E2265}" sibTransId="{E37276F0-E2B8-4C43-BAE1-A87560BC8399}"/>
    <dgm:cxn modelId="{90895DDA-81C7-4FFA-8627-7A1AF9857E4F}" srcId="{B6AB49B0-4B2B-4674-8366-20D126228C90}" destId="{3077E787-D002-46F2-A37A-3D73B4BD821E}" srcOrd="9" destOrd="0" parTransId="{68303770-0435-485B-890E-D50C3A8C7DF2}" sibTransId="{5F66DD0D-B4A4-4DDA-8303-959157DEB052}"/>
    <dgm:cxn modelId="{4E316ADB-DB07-4D52-BFA1-A5AE61F993CB}" type="presOf" srcId="{C9157E81-FC03-4F28-B6D3-89351F8D19BB}" destId="{3C286D4D-ACDB-4424-8494-32C319445B5F}" srcOrd="0" destOrd="3" presId="urn:microsoft.com/office/officeart/2005/8/layout/hList2#1"/>
    <dgm:cxn modelId="{1FEDB5DB-2836-4B95-B2A4-7B1738B7D96F}" type="presOf" srcId="{71387832-AA4F-4C89-B215-D9FB64E5A863}" destId="{46912C0F-0845-4068-A909-6253D709012E}" srcOrd="0" destOrd="0" presId="urn:microsoft.com/office/officeart/2005/8/layout/hList2#1"/>
    <dgm:cxn modelId="{4D764EDD-0FF9-468E-8932-996651E0B67D}" srcId="{AD167DB3-F17A-4614-B9F1-4899B86358DD}" destId="{499A58DE-0886-4F5D-B5D9-B8FF7A40A158}" srcOrd="7" destOrd="0" parTransId="{FDF4300D-92C9-4893-A1CB-A370523EB1A0}" sibTransId="{869ED324-4B25-4081-81EB-A487CE31548D}"/>
    <dgm:cxn modelId="{77463BEE-3290-4F1D-9FA0-868D806341C5}" type="presOf" srcId="{45F7D24F-3AEF-47CD-9E1A-7FB010DDB80A}" destId="{3F698F05-A4C1-45B6-9C24-9D23B28D777B}" srcOrd="0" destOrd="2" presId="urn:microsoft.com/office/officeart/2005/8/layout/hList2#1"/>
    <dgm:cxn modelId="{0EAECFFB-0AD9-4DA6-98D6-329555250EFB}" type="presOf" srcId="{931ECC1F-46A3-427E-B55E-3B914734321D}" destId="{3C286D4D-ACDB-4424-8494-32C319445B5F}" srcOrd="0" destOrd="8" presId="urn:microsoft.com/office/officeart/2005/8/layout/hList2#1"/>
    <dgm:cxn modelId="{51C807FE-D71C-49F8-8B40-593D1815904C}" srcId="{AD167DB3-F17A-4614-B9F1-4899B86358DD}" destId="{73DDA779-3BC5-4598-8A95-1D8726676E92}" srcOrd="3" destOrd="0" parTransId="{4E181E55-4EE9-45A1-94BA-7E152A84ABD6}" sibTransId="{39ACD94E-B03A-424B-9647-C7F48184A805}"/>
    <dgm:cxn modelId="{97BBA0FE-BE0E-4350-8A0E-5ECA2F7A365C}" srcId="{AD167DB3-F17A-4614-B9F1-4899B86358DD}" destId="{34A884D2-D0F1-4A8B-A95F-23CA4457FA2C}" srcOrd="2" destOrd="0" parTransId="{E5543486-0639-4F33-8031-D63A6CE43C36}" sibTransId="{AECE62F3-E453-4999-A742-A3E757EF201A}"/>
    <dgm:cxn modelId="{D4CBE0D6-402E-4FB2-9B69-6F99E70FE649}" type="presParOf" srcId="{B7319E8B-6C47-42A6-8836-6105C0AFA9EC}" destId="{BA2C0EA2-7882-45AA-B438-9D08C219189D}" srcOrd="0" destOrd="0" presId="urn:microsoft.com/office/officeart/2005/8/layout/hList2#1"/>
    <dgm:cxn modelId="{B139160A-8C9B-4DCD-B34F-59B4445A70A4}" type="presParOf" srcId="{BA2C0EA2-7882-45AA-B438-9D08C219189D}" destId="{7FC870AD-FE8A-4C7A-B067-7A8C8BFC2DAE}" srcOrd="0" destOrd="0" presId="urn:microsoft.com/office/officeart/2005/8/layout/hList2#1"/>
    <dgm:cxn modelId="{A3540748-A3DE-4FB3-A03C-C0050855A33C}" type="presParOf" srcId="{BA2C0EA2-7882-45AA-B438-9D08C219189D}" destId="{3F698F05-A4C1-45B6-9C24-9D23B28D777B}" srcOrd="1" destOrd="0" presId="urn:microsoft.com/office/officeart/2005/8/layout/hList2#1"/>
    <dgm:cxn modelId="{B501EE1B-DDC3-42EE-95F6-32D3AE40A835}" type="presParOf" srcId="{BA2C0EA2-7882-45AA-B438-9D08C219189D}" destId="{F69E7767-062D-4FCB-9FA4-67D2BC0F8D97}" srcOrd="2" destOrd="0" presId="urn:microsoft.com/office/officeart/2005/8/layout/hList2#1"/>
    <dgm:cxn modelId="{0876C753-63F9-4DBE-92E4-38B21BF7A76C}" type="presParOf" srcId="{B7319E8B-6C47-42A6-8836-6105C0AFA9EC}" destId="{C0629544-5A99-43A2-B3C5-E7D654738EE4}" srcOrd="1" destOrd="0" presId="urn:microsoft.com/office/officeart/2005/8/layout/hList2#1"/>
    <dgm:cxn modelId="{F7F38B95-D1DE-4CD6-9905-600A36FC2B68}" type="presParOf" srcId="{B7319E8B-6C47-42A6-8836-6105C0AFA9EC}" destId="{AF0655C2-1EF8-480E-ACB8-98018828309C}" srcOrd="2" destOrd="0" presId="urn:microsoft.com/office/officeart/2005/8/layout/hList2#1"/>
    <dgm:cxn modelId="{DFD76DB3-71BC-4EDB-9348-A295AE47521C}" type="presParOf" srcId="{AF0655C2-1EF8-480E-ACB8-98018828309C}" destId="{56F95F38-C707-4690-A8A5-4C5CBE44D845}" srcOrd="0" destOrd="0" presId="urn:microsoft.com/office/officeart/2005/8/layout/hList2#1"/>
    <dgm:cxn modelId="{4A038130-0348-4D01-A5F9-A712F1856DC4}" type="presParOf" srcId="{AF0655C2-1EF8-480E-ACB8-98018828309C}" destId="{46912C0F-0845-4068-A909-6253D709012E}" srcOrd="1" destOrd="0" presId="urn:microsoft.com/office/officeart/2005/8/layout/hList2#1"/>
    <dgm:cxn modelId="{00F2FC3A-954B-49D8-9023-B50EEE338534}" type="presParOf" srcId="{AF0655C2-1EF8-480E-ACB8-98018828309C}" destId="{885FDE07-C59A-4F91-9975-D3260622EFD8}" srcOrd="2" destOrd="0" presId="urn:microsoft.com/office/officeart/2005/8/layout/hList2#1"/>
    <dgm:cxn modelId="{38D4C477-8CD3-4A65-A2A3-1DE2F0042F71}" type="presParOf" srcId="{B7319E8B-6C47-42A6-8836-6105C0AFA9EC}" destId="{9C1D3A33-C4E2-4146-AB83-071F66EFBD54}" srcOrd="3" destOrd="0" presId="urn:microsoft.com/office/officeart/2005/8/layout/hList2#1"/>
    <dgm:cxn modelId="{B5794377-57E4-4FC8-851B-2C1703EF696D}" type="presParOf" srcId="{B7319E8B-6C47-42A6-8836-6105C0AFA9EC}" destId="{66535531-904F-48E3-9F44-DF8F0EB988E6}" srcOrd="4" destOrd="0" presId="urn:microsoft.com/office/officeart/2005/8/layout/hList2#1"/>
    <dgm:cxn modelId="{C5AEA9A1-DD1E-4603-A26F-6265F0EE844B}" type="presParOf" srcId="{66535531-904F-48E3-9F44-DF8F0EB988E6}" destId="{C9579DE8-543D-4165-9B64-068F3607C647}" srcOrd="0" destOrd="0" presId="urn:microsoft.com/office/officeart/2005/8/layout/hList2#1"/>
    <dgm:cxn modelId="{3CA675B0-30B6-4D40-88DC-1E064D4DF3B4}" type="presParOf" srcId="{66535531-904F-48E3-9F44-DF8F0EB988E6}" destId="{3C286D4D-ACDB-4424-8494-32C319445B5F}" srcOrd="1" destOrd="0" presId="urn:microsoft.com/office/officeart/2005/8/layout/hList2#1"/>
    <dgm:cxn modelId="{DB645008-B469-4FC2-8360-D70A9763ADC2}" type="presParOf" srcId="{66535531-904F-48E3-9F44-DF8F0EB988E6}" destId="{62B7AF8D-509B-4C59-9F05-133C8BC945F5}" srcOrd="2" destOrd="0" presId="urn:microsoft.com/office/officeart/2005/8/layout/hList2#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864082-F4BA-4E14-B441-5940F72FCA58}">
      <dsp:nvSpPr>
        <dsp:cNvPr id="0" name=""/>
        <dsp:cNvSpPr/>
      </dsp:nvSpPr>
      <dsp:spPr>
        <a:xfrm rot="5400000">
          <a:off x="-229975" y="229975"/>
          <a:ext cx="1533171" cy="10732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dirty="0"/>
            <a:t>Prevent </a:t>
          </a:r>
        </a:p>
      </dsp:txBody>
      <dsp:txXfrm rot="-5400000">
        <a:off x="1" y="536609"/>
        <a:ext cx="1073220" cy="459951"/>
      </dsp:txXfrm>
    </dsp:sp>
    <dsp:sp modelId="{AEDDC5EB-D473-4E9B-B72D-7F33F1D15743}">
      <dsp:nvSpPr>
        <dsp:cNvPr id="0" name=""/>
        <dsp:cNvSpPr/>
      </dsp:nvSpPr>
      <dsp:spPr>
        <a:xfrm rot="5400000">
          <a:off x="3818749" y="-2737192"/>
          <a:ext cx="996561" cy="64876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Combat </a:t>
          </a:r>
          <a:r>
            <a:rPr lang="en-GB" sz="1600" u="sng" kern="1200" dirty="0"/>
            <a:t>antimicrobial resistance</a:t>
          </a:r>
        </a:p>
        <a:p>
          <a:pPr marL="171450" lvl="1" indent="-171450" algn="l" defTabSz="711200">
            <a:lnSpc>
              <a:spcPct val="90000"/>
            </a:lnSpc>
            <a:spcBef>
              <a:spcPct val="0"/>
            </a:spcBef>
            <a:spcAft>
              <a:spcPct val="15000"/>
            </a:spcAft>
            <a:buChar char="•"/>
          </a:pPr>
          <a:r>
            <a:rPr lang="en-GB" sz="1600" kern="1200" dirty="0"/>
            <a:t>Minimize </a:t>
          </a:r>
          <a:r>
            <a:rPr lang="en-GB" sz="1600" kern="1200" dirty="0" err="1"/>
            <a:t>spillover</a:t>
          </a:r>
          <a:r>
            <a:rPr lang="en-GB" sz="1600" kern="1200" dirty="0"/>
            <a:t> of </a:t>
          </a:r>
          <a:r>
            <a:rPr lang="en-GB" sz="1600" u="sng" kern="1200" dirty="0"/>
            <a:t>zoonotic diseases</a:t>
          </a:r>
        </a:p>
        <a:p>
          <a:pPr marL="171450" lvl="1" indent="-171450" algn="l" defTabSz="711200">
            <a:lnSpc>
              <a:spcPct val="90000"/>
            </a:lnSpc>
            <a:spcBef>
              <a:spcPct val="0"/>
            </a:spcBef>
            <a:spcAft>
              <a:spcPct val="15000"/>
            </a:spcAft>
            <a:buChar char="•"/>
          </a:pPr>
          <a:r>
            <a:rPr lang="en-GB" sz="1600" kern="1200" dirty="0"/>
            <a:t>Establish national </a:t>
          </a:r>
          <a:r>
            <a:rPr lang="en-GB" sz="1600" u="sng" kern="1200" dirty="0"/>
            <a:t>biosafety and biosecurity</a:t>
          </a:r>
          <a:r>
            <a:rPr lang="en-GB" sz="1600" u="none" kern="1200" dirty="0"/>
            <a:t> </a:t>
          </a:r>
          <a:r>
            <a:rPr lang="en-GB" sz="1600" kern="1200" dirty="0"/>
            <a:t>systems </a:t>
          </a:r>
        </a:p>
        <a:p>
          <a:pPr marL="171450" lvl="1" indent="-171450" algn="l" defTabSz="711200">
            <a:lnSpc>
              <a:spcPct val="90000"/>
            </a:lnSpc>
            <a:spcBef>
              <a:spcPct val="0"/>
            </a:spcBef>
            <a:spcAft>
              <a:spcPct val="15000"/>
            </a:spcAft>
            <a:buChar char="•"/>
          </a:pPr>
          <a:r>
            <a:rPr lang="en-GB" sz="1600" kern="1200" dirty="0"/>
            <a:t>Establish functioning national </a:t>
          </a:r>
          <a:r>
            <a:rPr lang="en-GB" sz="1600" u="sng" kern="1200" dirty="0"/>
            <a:t>vaccine</a:t>
          </a:r>
          <a:r>
            <a:rPr lang="en-GB" sz="1600" u="none" kern="1200" dirty="0"/>
            <a:t> </a:t>
          </a:r>
          <a:r>
            <a:rPr lang="en-GB" sz="1600" kern="1200" dirty="0"/>
            <a:t>delivery system</a:t>
          </a:r>
        </a:p>
      </dsp:txBody>
      <dsp:txXfrm rot="-5400000">
        <a:off x="1073220" y="56985"/>
        <a:ext cx="6438971" cy="899265"/>
      </dsp:txXfrm>
    </dsp:sp>
    <dsp:sp modelId="{ACC8AAA1-4BB1-4CB4-976B-621CC25ACB42}">
      <dsp:nvSpPr>
        <dsp:cNvPr id="0" name=""/>
        <dsp:cNvSpPr/>
      </dsp:nvSpPr>
      <dsp:spPr>
        <a:xfrm rot="5400000">
          <a:off x="-229975" y="1649126"/>
          <a:ext cx="1533171" cy="10732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dirty="0"/>
            <a:t>Detect</a:t>
          </a:r>
        </a:p>
      </dsp:txBody>
      <dsp:txXfrm rot="-5400000">
        <a:off x="1" y="1955760"/>
        <a:ext cx="1073220" cy="459951"/>
      </dsp:txXfrm>
    </dsp:sp>
    <dsp:sp modelId="{5DFA32F4-CA3F-4E46-9262-46ECCA68D920}">
      <dsp:nvSpPr>
        <dsp:cNvPr id="0" name=""/>
        <dsp:cNvSpPr/>
      </dsp:nvSpPr>
      <dsp:spPr>
        <a:xfrm rot="5400000">
          <a:off x="3619651" y="-1363462"/>
          <a:ext cx="1394757" cy="64876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Establish </a:t>
          </a:r>
          <a:r>
            <a:rPr lang="en-GB" sz="1600" u="sng" kern="1200" dirty="0"/>
            <a:t>national laboratory system</a:t>
          </a:r>
        </a:p>
        <a:p>
          <a:pPr marL="171450" lvl="1" indent="-171450" algn="l" defTabSz="711200">
            <a:lnSpc>
              <a:spcPct val="90000"/>
            </a:lnSpc>
            <a:spcBef>
              <a:spcPct val="0"/>
            </a:spcBef>
            <a:spcAft>
              <a:spcPct val="15000"/>
            </a:spcAft>
            <a:buChar char="•"/>
          </a:pPr>
          <a:r>
            <a:rPr lang="en-GB" sz="1600" kern="1200" dirty="0"/>
            <a:t>Establish </a:t>
          </a:r>
          <a:r>
            <a:rPr lang="en-GB" sz="1600" u="sng" kern="1200" dirty="0"/>
            <a:t>real-time surveillance</a:t>
          </a:r>
          <a:r>
            <a:rPr lang="en-GB" sz="1600" u="none" kern="1200" dirty="0"/>
            <a:t> </a:t>
          </a:r>
          <a:r>
            <a:rPr lang="en-GB" sz="1600" kern="1200" dirty="0"/>
            <a:t>systems that fulfil IHR &amp; OIE core capacities</a:t>
          </a:r>
        </a:p>
        <a:p>
          <a:pPr marL="171450" lvl="1" indent="-171450" algn="l" defTabSz="711200">
            <a:lnSpc>
              <a:spcPct val="90000"/>
            </a:lnSpc>
            <a:spcBef>
              <a:spcPct val="0"/>
            </a:spcBef>
            <a:spcAft>
              <a:spcPct val="15000"/>
            </a:spcAft>
            <a:buChar char="•"/>
          </a:pPr>
          <a:r>
            <a:rPr lang="en-GB" sz="1600" kern="1200" dirty="0"/>
            <a:t>Timely, accurate disease </a:t>
          </a:r>
          <a:r>
            <a:rPr lang="en-GB" sz="1600" u="sng" kern="1200" dirty="0"/>
            <a:t>reporting</a:t>
          </a:r>
        </a:p>
        <a:p>
          <a:pPr marL="171450" lvl="1" indent="-171450" algn="l" defTabSz="711200">
            <a:lnSpc>
              <a:spcPct val="90000"/>
            </a:lnSpc>
            <a:spcBef>
              <a:spcPct val="0"/>
            </a:spcBef>
            <a:spcAft>
              <a:spcPct val="15000"/>
            </a:spcAft>
            <a:buChar char="•"/>
          </a:pPr>
          <a:r>
            <a:rPr lang="en-GB" sz="1600" u="sng" kern="1200" dirty="0"/>
            <a:t>Develop workforce that meet IHR and PVS core competencies</a:t>
          </a:r>
        </a:p>
      </dsp:txBody>
      <dsp:txXfrm rot="-5400000">
        <a:off x="1073220" y="1251055"/>
        <a:ext cx="6419533" cy="1258585"/>
      </dsp:txXfrm>
    </dsp:sp>
    <dsp:sp modelId="{A33A65E2-BD13-4C62-A254-849904ED9CA2}">
      <dsp:nvSpPr>
        <dsp:cNvPr id="0" name=""/>
        <dsp:cNvSpPr/>
      </dsp:nvSpPr>
      <dsp:spPr>
        <a:xfrm rot="5400000">
          <a:off x="-229975" y="3110300"/>
          <a:ext cx="1533171" cy="10732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GB" sz="2300" kern="1200" dirty="0"/>
            <a:t>Respond </a:t>
          </a:r>
        </a:p>
      </dsp:txBody>
      <dsp:txXfrm rot="-5400000">
        <a:off x="1" y="3416934"/>
        <a:ext cx="1073220" cy="459951"/>
      </dsp:txXfrm>
    </dsp:sp>
    <dsp:sp modelId="{FD6E677A-ED5D-4B73-82DD-04FDDB82659D}">
      <dsp:nvSpPr>
        <dsp:cNvPr id="0" name=""/>
        <dsp:cNvSpPr/>
      </dsp:nvSpPr>
      <dsp:spPr>
        <a:xfrm rot="5400000">
          <a:off x="3669100" y="140419"/>
          <a:ext cx="1295859" cy="6487619"/>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kern="1200" dirty="0"/>
            <a:t>Establish functioning </a:t>
          </a:r>
          <a:r>
            <a:rPr lang="en-GB" sz="1600" u="sng" kern="1200" dirty="0"/>
            <a:t>Emergency Operations Center</a:t>
          </a:r>
          <a:r>
            <a:rPr lang="en-GB" sz="1600" kern="1200" dirty="0"/>
            <a:t> (EOC) and trained, </a:t>
          </a:r>
          <a:r>
            <a:rPr lang="en-GB" sz="1600" kern="1200" dirty="0" err="1"/>
            <a:t>multisectoral</a:t>
          </a:r>
          <a:r>
            <a:rPr lang="en-GB" sz="1600" kern="1200" dirty="0"/>
            <a:t> rapid response teams (RRTs)</a:t>
          </a:r>
        </a:p>
        <a:p>
          <a:pPr marL="171450" lvl="1" indent="-171450" algn="l" defTabSz="711200">
            <a:lnSpc>
              <a:spcPct val="90000"/>
            </a:lnSpc>
            <a:spcBef>
              <a:spcPct val="0"/>
            </a:spcBef>
            <a:spcAft>
              <a:spcPct val="15000"/>
            </a:spcAft>
            <a:buChar char="•"/>
          </a:pPr>
          <a:r>
            <a:rPr lang="en-GB" sz="1600" u="sng" kern="1200" dirty="0"/>
            <a:t>Link public health and law enforcement and </a:t>
          </a:r>
          <a:r>
            <a:rPr lang="en-GB" sz="1600" u="sng" kern="1200" dirty="0" err="1"/>
            <a:t>multisectoral</a:t>
          </a:r>
          <a:r>
            <a:rPr lang="en-GB" sz="1600" u="sng" kern="1200" dirty="0"/>
            <a:t> rapid response</a:t>
          </a:r>
        </a:p>
        <a:p>
          <a:pPr marL="171450" lvl="1" indent="-171450" algn="l" defTabSz="711200">
            <a:lnSpc>
              <a:spcPct val="90000"/>
            </a:lnSpc>
            <a:spcBef>
              <a:spcPct val="0"/>
            </a:spcBef>
            <a:spcAft>
              <a:spcPct val="15000"/>
            </a:spcAft>
            <a:buChar char="•"/>
          </a:pPr>
          <a:r>
            <a:rPr lang="en-GB" sz="1600" u="none" kern="1200" dirty="0"/>
            <a:t>Establish national framework for </a:t>
          </a:r>
          <a:r>
            <a:rPr lang="en-GB" sz="1600" u="sng" kern="1200" dirty="0"/>
            <a:t>medical countermeasures and personnel deployment</a:t>
          </a:r>
        </a:p>
      </dsp:txBody>
      <dsp:txXfrm rot="-5400000">
        <a:off x="1073221" y="2799558"/>
        <a:ext cx="6424360" cy="1169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E7767-062D-4FCB-9FA4-67D2BC0F8D97}">
      <dsp:nvSpPr>
        <dsp:cNvPr id="0" name=""/>
        <dsp:cNvSpPr/>
      </dsp:nvSpPr>
      <dsp:spPr>
        <a:xfrm>
          <a:off x="328929" y="4616002"/>
          <a:ext cx="2039383" cy="567182"/>
        </a:xfrm>
        <a:prstGeom prst="rect">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316207" bIns="0" numCol="1" spcCol="1270" anchor="ctr" anchorCtr="0">
          <a:noAutofit/>
        </a:bodyPr>
        <a:lstStyle/>
        <a:p>
          <a:pPr marL="0" lvl="0" indent="0" algn="ctr" defTabSz="622300">
            <a:lnSpc>
              <a:spcPct val="90000"/>
            </a:lnSpc>
            <a:spcBef>
              <a:spcPct val="0"/>
            </a:spcBef>
            <a:spcAft>
              <a:spcPct val="35000"/>
            </a:spcAft>
            <a:buNone/>
          </a:pPr>
          <a:r>
            <a:rPr lang="en-GB" sz="1400" kern="1200" dirty="0"/>
            <a:t>  IDSR priority diseases, conditions or events</a:t>
          </a:r>
        </a:p>
      </dsp:txBody>
      <dsp:txXfrm>
        <a:off x="328929" y="4616002"/>
        <a:ext cx="2039383" cy="567182"/>
      </dsp:txXfrm>
    </dsp:sp>
    <dsp:sp modelId="{3F698F05-A4C1-45B6-9C24-9D23B28D777B}">
      <dsp:nvSpPr>
        <dsp:cNvPr id="0" name=""/>
        <dsp:cNvSpPr/>
      </dsp:nvSpPr>
      <dsp:spPr>
        <a:xfrm>
          <a:off x="334252" y="17575"/>
          <a:ext cx="2030972" cy="4387625"/>
        </a:xfrm>
        <a:prstGeom prst="rect">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113792" tIns="316207" rIns="113792"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Epidemic-prone diseases</a:t>
          </a:r>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Diseases targeted for eradication or elimination</a:t>
          </a:r>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Other major diseases, conditions or events of public health importance</a:t>
          </a:r>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Diseases or events of international concern</a:t>
          </a:r>
        </a:p>
      </dsp:txBody>
      <dsp:txXfrm>
        <a:off x="334252" y="17575"/>
        <a:ext cx="2030972" cy="4387625"/>
      </dsp:txXfrm>
    </dsp:sp>
    <dsp:sp modelId="{7FC870AD-FE8A-4C7A-B067-7A8C8BFC2DAE}">
      <dsp:nvSpPr>
        <dsp:cNvPr id="0" name=""/>
        <dsp:cNvSpPr/>
      </dsp:nvSpPr>
      <dsp:spPr>
        <a:xfrm rot="5400000">
          <a:off x="1684901" y="197534"/>
          <a:ext cx="60850" cy="114465"/>
        </a:xfrm>
        <a:prstGeom prst="rect">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noFill/>
          <a:prstDash val="solid"/>
        </a:ln>
        <a:effectLst/>
      </dsp:spPr>
      <dsp:style>
        <a:lnRef idx="1">
          <a:schemeClr val="accent4"/>
        </a:lnRef>
        <a:fillRef idx="3">
          <a:schemeClr val="accent4"/>
        </a:fillRef>
        <a:effectRef idx="2">
          <a:schemeClr val="accent4"/>
        </a:effectRef>
        <a:fontRef idx="minor">
          <a:schemeClr val="lt1"/>
        </a:fontRef>
      </dsp:style>
    </dsp:sp>
    <dsp:sp modelId="{885FDE07-C59A-4F91-9975-D3260622EFD8}">
      <dsp:nvSpPr>
        <dsp:cNvPr id="0" name=""/>
        <dsp:cNvSpPr/>
      </dsp:nvSpPr>
      <dsp:spPr>
        <a:xfrm>
          <a:off x="3098908" y="4670629"/>
          <a:ext cx="2094934" cy="425511"/>
        </a:xfrm>
        <a:prstGeom prst="rect">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316207" bIns="0" numCol="1" spcCol="1270" anchor="ctr" anchorCtr="0">
          <a:noAutofit/>
        </a:bodyPr>
        <a:lstStyle/>
        <a:p>
          <a:pPr marL="0" lvl="0" indent="0" algn="l" defTabSz="622300">
            <a:lnSpc>
              <a:spcPct val="90000"/>
            </a:lnSpc>
            <a:spcBef>
              <a:spcPct val="0"/>
            </a:spcBef>
            <a:spcAft>
              <a:spcPct val="35000"/>
            </a:spcAft>
            <a:buNone/>
          </a:pPr>
          <a:r>
            <a:rPr lang="en-GB" sz="1400" kern="1200" dirty="0"/>
            <a:t>       Health system level</a:t>
          </a:r>
        </a:p>
      </dsp:txBody>
      <dsp:txXfrm>
        <a:off x="3098908" y="4670629"/>
        <a:ext cx="2094934" cy="425511"/>
      </dsp:txXfrm>
    </dsp:sp>
    <dsp:sp modelId="{46912C0F-0845-4068-A909-6253D709012E}">
      <dsp:nvSpPr>
        <dsp:cNvPr id="0" name=""/>
        <dsp:cNvSpPr/>
      </dsp:nvSpPr>
      <dsp:spPr>
        <a:xfrm>
          <a:off x="3107325" y="60598"/>
          <a:ext cx="1997129" cy="4380966"/>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13792" tIns="316207" rIns="113792" bIns="113792" numCol="1" spcCol="1270" anchor="t" anchorCtr="0">
          <a:noAutofit/>
        </a:bodyPr>
        <a:lstStyle/>
        <a:p>
          <a:pPr marL="171450" lvl="1" indent="-171450" algn="l" defTabSz="711200">
            <a:lnSpc>
              <a:spcPct val="90000"/>
            </a:lnSpc>
            <a:spcBef>
              <a:spcPct val="0"/>
            </a:spcBef>
            <a:spcAft>
              <a:spcPct val="15000"/>
            </a:spcAft>
            <a:buChar char="•"/>
          </a:pPr>
          <a:r>
            <a:rPr lang="en-GB" sz="1600" kern="1200" dirty="0"/>
            <a:t>Community</a:t>
          </a:r>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Health facility</a:t>
          </a:r>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District, State, Province</a:t>
          </a:r>
        </a:p>
        <a:p>
          <a:pPr marL="171450" lvl="1" indent="-171450" algn="l" defTabSz="711200">
            <a:lnSpc>
              <a:spcPct val="90000"/>
            </a:lnSpc>
            <a:spcBef>
              <a:spcPct val="0"/>
            </a:spcBef>
            <a:spcAft>
              <a:spcPct val="15000"/>
            </a:spcAft>
            <a:buChar char="•"/>
          </a:pPr>
          <a:endParaRPr lang="en-GB" sz="1600" kern="1200" dirty="0"/>
        </a:p>
        <a:p>
          <a:pPr marL="171450" lvl="1" indent="-171450" algn="l" defTabSz="711200">
            <a:lnSpc>
              <a:spcPct val="90000"/>
            </a:lnSpc>
            <a:spcBef>
              <a:spcPct val="0"/>
            </a:spcBef>
            <a:spcAft>
              <a:spcPct val="15000"/>
            </a:spcAft>
            <a:buChar char="•"/>
          </a:pPr>
          <a:r>
            <a:rPr lang="en-GB" sz="1600" kern="1200" dirty="0"/>
            <a:t>National</a:t>
          </a:r>
        </a:p>
        <a:p>
          <a:pPr marL="171450" lvl="1" indent="-171450" algn="l" defTabSz="711200">
            <a:lnSpc>
              <a:spcPct val="90000"/>
            </a:lnSpc>
            <a:spcBef>
              <a:spcPct val="0"/>
            </a:spcBef>
            <a:spcAft>
              <a:spcPct val="15000"/>
            </a:spcAft>
            <a:buChar char="•"/>
          </a:pPr>
          <a:endParaRPr lang="en-GB" sz="1600" kern="1200" dirty="0"/>
        </a:p>
      </dsp:txBody>
      <dsp:txXfrm>
        <a:off x="3107325" y="60598"/>
        <a:ext cx="1997129" cy="4380966"/>
      </dsp:txXfrm>
    </dsp:sp>
    <dsp:sp modelId="{56F95F38-C707-4690-A8A5-4C5CBE44D845}">
      <dsp:nvSpPr>
        <dsp:cNvPr id="0" name=""/>
        <dsp:cNvSpPr/>
      </dsp:nvSpPr>
      <dsp:spPr>
        <a:xfrm flipH="1">
          <a:off x="3180632" y="530182"/>
          <a:ext cx="140107" cy="41919"/>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noFill/>
          <a:prstDash val="solid"/>
        </a:ln>
        <a:effectLst/>
      </dsp:spPr>
      <dsp:style>
        <a:lnRef idx="1">
          <a:schemeClr val="accent1"/>
        </a:lnRef>
        <a:fillRef idx="3">
          <a:schemeClr val="accent1"/>
        </a:fillRef>
        <a:effectRef idx="2">
          <a:schemeClr val="accent1"/>
        </a:effectRef>
        <a:fontRef idx="minor">
          <a:schemeClr val="lt1"/>
        </a:fontRef>
      </dsp:style>
    </dsp:sp>
    <dsp:sp modelId="{62B7AF8D-509B-4C59-9F05-133C8BC945F5}">
      <dsp:nvSpPr>
        <dsp:cNvPr id="0" name=""/>
        <dsp:cNvSpPr/>
      </dsp:nvSpPr>
      <dsp:spPr>
        <a:xfrm>
          <a:off x="5780709" y="4656752"/>
          <a:ext cx="2076140" cy="427680"/>
        </a:xfrm>
        <a:prstGeom prst="rect">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0" tIns="0" rIns="316207" bIns="0" numCol="1" spcCol="1270" anchor="ctr" anchorCtr="0">
          <a:noAutofit/>
        </a:bodyPr>
        <a:lstStyle/>
        <a:p>
          <a:pPr marL="0" lvl="0" indent="0" algn="just" defTabSz="622300">
            <a:lnSpc>
              <a:spcPct val="90000"/>
            </a:lnSpc>
            <a:spcBef>
              <a:spcPct val="0"/>
            </a:spcBef>
            <a:spcAft>
              <a:spcPct val="35000"/>
            </a:spcAft>
            <a:buNone/>
          </a:pPr>
          <a:r>
            <a:rPr lang="en-GB" sz="1400" kern="1200" dirty="0"/>
            <a:t>    IDSR core functions</a:t>
          </a:r>
        </a:p>
      </dsp:txBody>
      <dsp:txXfrm>
        <a:off x="5780709" y="4656752"/>
        <a:ext cx="2076140" cy="427680"/>
      </dsp:txXfrm>
    </dsp:sp>
    <dsp:sp modelId="{3C286D4D-ACDB-4424-8494-32C319445B5F}">
      <dsp:nvSpPr>
        <dsp:cNvPr id="0" name=""/>
        <dsp:cNvSpPr/>
      </dsp:nvSpPr>
      <dsp:spPr>
        <a:xfrm>
          <a:off x="5768150" y="0"/>
          <a:ext cx="2010523" cy="4448170"/>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13792" tIns="316207" rIns="113792" bIns="113792" numCol="1" spcCol="1270" anchor="t" anchorCtr="0">
          <a:noAutofit/>
        </a:bodyPr>
        <a:lstStyle/>
        <a:p>
          <a:pPr marL="171450" lvl="1" indent="-171450" algn="just" defTabSz="711200">
            <a:lnSpc>
              <a:spcPct val="100000"/>
            </a:lnSpc>
            <a:spcBef>
              <a:spcPct val="0"/>
            </a:spcBef>
            <a:spcAft>
              <a:spcPts val="0"/>
            </a:spcAft>
            <a:buChar char="•"/>
          </a:pPr>
          <a:r>
            <a:rPr lang="en-GB" sz="1600" kern="1200" dirty="0"/>
            <a:t>Identify</a:t>
          </a:r>
        </a:p>
        <a:p>
          <a:pPr marL="114300" lvl="1" indent="-114300" algn="just" defTabSz="622300">
            <a:lnSpc>
              <a:spcPct val="100000"/>
            </a:lnSpc>
            <a:spcBef>
              <a:spcPct val="0"/>
            </a:spcBef>
            <a:spcAft>
              <a:spcPts val="0"/>
            </a:spcAft>
            <a:buChar char="•"/>
          </a:pPr>
          <a:endParaRPr lang="en-GB" sz="1400" kern="1200" dirty="0"/>
        </a:p>
        <a:p>
          <a:pPr marL="171450" lvl="1" indent="-171450" algn="just" defTabSz="711200">
            <a:lnSpc>
              <a:spcPct val="100000"/>
            </a:lnSpc>
            <a:spcBef>
              <a:spcPct val="0"/>
            </a:spcBef>
            <a:spcAft>
              <a:spcPts val="0"/>
            </a:spcAft>
            <a:buChar char="•"/>
          </a:pPr>
          <a:r>
            <a:rPr lang="en-GB" sz="1600" kern="1200" dirty="0"/>
            <a:t>Report</a:t>
          </a:r>
        </a:p>
        <a:p>
          <a:pPr marL="114300" lvl="1" indent="-114300" algn="just" defTabSz="622300">
            <a:lnSpc>
              <a:spcPct val="100000"/>
            </a:lnSpc>
            <a:spcBef>
              <a:spcPct val="0"/>
            </a:spcBef>
            <a:spcAft>
              <a:spcPts val="0"/>
            </a:spcAft>
            <a:buChar char="•"/>
          </a:pPr>
          <a:endParaRPr lang="en-GB" sz="1400" kern="1200" dirty="0"/>
        </a:p>
        <a:p>
          <a:pPr marL="171450" lvl="1" indent="-171450" algn="l" defTabSz="711200">
            <a:lnSpc>
              <a:spcPct val="100000"/>
            </a:lnSpc>
            <a:spcBef>
              <a:spcPct val="0"/>
            </a:spcBef>
            <a:spcAft>
              <a:spcPts val="0"/>
            </a:spcAft>
            <a:buChar char="•"/>
          </a:pPr>
          <a:r>
            <a:rPr lang="en-GB" sz="1600" kern="1200" dirty="0"/>
            <a:t>Analyse &amp; interpret</a:t>
          </a:r>
        </a:p>
        <a:p>
          <a:pPr marL="114300" lvl="1" indent="-114300" algn="just" defTabSz="622300">
            <a:lnSpc>
              <a:spcPct val="100000"/>
            </a:lnSpc>
            <a:spcBef>
              <a:spcPct val="0"/>
            </a:spcBef>
            <a:spcAft>
              <a:spcPts val="0"/>
            </a:spcAft>
            <a:buChar char="•"/>
          </a:pPr>
          <a:endParaRPr lang="en-GB" sz="1400" kern="1200" dirty="0"/>
        </a:p>
        <a:p>
          <a:pPr marL="171450" lvl="1" indent="-171450" algn="l" defTabSz="711200">
            <a:lnSpc>
              <a:spcPct val="100000"/>
            </a:lnSpc>
            <a:spcBef>
              <a:spcPct val="0"/>
            </a:spcBef>
            <a:spcAft>
              <a:spcPts val="0"/>
            </a:spcAft>
            <a:buChar char="•"/>
          </a:pPr>
          <a:r>
            <a:rPr lang="en-GB" sz="1600" b="1" u="sng" kern="1200" dirty="0">
              <a:solidFill>
                <a:schemeClr val="bg1"/>
              </a:solidFill>
            </a:rPr>
            <a:t>Investigate &amp; confirm</a:t>
          </a:r>
        </a:p>
        <a:p>
          <a:pPr marL="114300" lvl="1" indent="-114300" algn="just" defTabSz="622300">
            <a:lnSpc>
              <a:spcPct val="100000"/>
            </a:lnSpc>
            <a:spcBef>
              <a:spcPct val="0"/>
            </a:spcBef>
            <a:spcAft>
              <a:spcPts val="0"/>
            </a:spcAft>
            <a:buChar char="•"/>
          </a:pPr>
          <a:endParaRPr lang="en-GB" sz="1400" b="1" u="sng" kern="1200" dirty="0">
            <a:solidFill>
              <a:schemeClr val="bg1"/>
            </a:solidFill>
          </a:endParaRPr>
        </a:p>
        <a:p>
          <a:pPr marL="171450" lvl="1" indent="-171450" algn="just" defTabSz="711200">
            <a:lnSpc>
              <a:spcPct val="100000"/>
            </a:lnSpc>
            <a:spcBef>
              <a:spcPct val="0"/>
            </a:spcBef>
            <a:spcAft>
              <a:spcPts val="0"/>
            </a:spcAft>
            <a:buChar char="•"/>
          </a:pPr>
          <a:r>
            <a:rPr lang="en-GB" sz="1600" b="1" u="sng" kern="1200" dirty="0">
              <a:solidFill>
                <a:schemeClr val="bg1"/>
              </a:solidFill>
            </a:rPr>
            <a:t>Prepare</a:t>
          </a:r>
        </a:p>
        <a:p>
          <a:pPr marL="114300" lvl="1" indent="-114300" algn="just" defTabSz="622300">
            <a:lnSpc>
              <a:spcPct val="100000"/>
            </a:lnSpc>
            <a:spcBef>
              <a:spcPct val="0"/>
            </a:spcBef>
            <a:spcAft>
              <a:spcPts val="0"/>
            </a:spcAft>
            <a:buChar char="•"/>
          </a:pPr>
          <a:endParaRPr lang="en-GB" sz="1400" b="1" u="sng" kern="1200" dirty="0">
            <a:solidFill>
              <a:schemeClr val="bg1"/>
            </a:solidFill>
          </a:endParaRPr>
        </a:p>
        <a:p>
          <a:pPr marL="171450" lvl="1" indent="-171450" algn="just" defTabSz="711200">
            <a:lnSpc>
              <a:spcPct val="100000"/>
            </a:lnSpc>
            <a:spcBef>
              <a:spcPct val="0"/>
            </a:spcBef>
            <a:spcAft>
              <a:spcPts val="0"/>
            </a:spcAft>
            <a:buChar char="•"/>
          </a:pPr>
          <a:r>
            <a:rPr lang="en-GB" sz="1600" b="1" u="sng" kern="1200" dirty="0">
              <a:solidFill>
                <a:schemeClr val="bg1"/>
              </a:solidFill>
            </a:rPr>
            <a:t>Respond</a:t>
          </a:r>
        </a:p>
        <a:p>
          <a:pPr marL="114300" lvl="1" indent="-114300" algn="just" defTabSz="622300">
            <a:lnSpc>
              <a:spcPct val="100000"/>
            </a:lnSpc>
            <a:spcBef>
              <a:spcPct val="0"/>
            </a:spcBef>
            <a:spcAft>
              <a:spcPts val="0"/>
            </a:spcAft>
            <a:buChar char="•"/>
          </a:pPr>
          <a:endParaRPr lang="en-GB" sz="1400" kern="1200" dirty="0"/>
        </a:p>
        <a:p>
          <a:pPr marL="171450" lvl="1" indent="-171450" algn="just" defTabSz="711200">
            <a:lnSpc>
              <a:spcPct val="100000"/>
            </a:lnSpc>
            <a:spcBef>
              <a:spcPct val="0"/>
            </a:spcBef>
            <a:spcAft>
              <a:spcPts val="0"/>
            </a:spcAft>
            <a:buChar char="•"/>
          </a:pPr>
          <a:r>
            <a:rPr lang="en-GB" sz="1600" kern="1200" dirty="0"/>
            <a:t>Communicate (feedback)</a:t>
          </a:r>
        </a:p>
        <a:p>
          <a:pPr marL="114300" lvl="1" indent="-114300" algn="just" defTabSz="622300">
            <a:lnSpc>
              <a:spcPct val="100000"/>
            </a:lnSpc>
            <a:spcBef>
              <a:spcPct val="0"/>
            </a:spcBef>
            <a:spcAft>
              <a:spcPts val="0"/>
            </a:spcAft>
            <a:buChar char="•"/>
          </a:pPr>
          <a:endParaRPr lang="en-GB" sz="1400" kern="1200" dirty="0"/>
        </a:p>
        <a:p>
          <a:pPr marL="171450" lvl="1" indent="-171450" algn="just" defTabSz="711200">
            <a:lnSpc>
              <a:spcPct val="100000"/>
            </a:lnSpc>
            <a:spcBef>
              <a:spcPct val="0"/>
            </a:spcBef>
            <a:spcAft>
              <a:spcPts val="0"/>
            </a:spcAft>
            <a:buChar char="•"/>
          </a:pPr>
          <a:r>
            <a:rPr lang="en-GB" sz="1600" kern="1200" dirty="0"/>
            <a:t>Evaluate</a:t>
          </a:r>
        </a:p>
      </dsp:txBody>
      <dsp:txXfrm>
        <a:off x="5768150" y="0"/>
        <a:ext cx="2010523" cy="4448170"/>
      </dsp:txXfrm>
    </dsp:sp>
    <dsp:sp modelId="{C9579DE8-543D-4165-9B64-068F3607C647}">
      <dsp:nvSpPr>
        <dsp:cNvPr id="0" name=""/>
        <dsp:cNvSpPr/>
      </dsp:nvSpPr>
      <dsp:spPr>
        <a:xfrm>
          <a:off x="5956900" y="530182"/>
          <a:ext cx="55630" cy="41919"/>
        </a:xfrm>
        <a:prstGeom prst="rect">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2#1">
  <dgm:title val=""/>
  <dgm:desc val=""/>
  <dgm:catLst>
    <dgm:cat type="list" pri="6000"/>
    <dgm:cat type="relationship" pri="16000"/>
    <dgm:cat type="picture" pri="29000"/>
    <dgm:cat type="pictureconvert" pri="2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099" cy="49696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4940" y="1"/>
            <a:ext cx="2949099" cy="496967"/>
          </a:xfrm>
          <a:prstGeom prst="rect">
            <a:avLst/>
          </a:prstGeom>
        </p:spPr>
        <p:txBody>
          <a:bodyPr vert="horz" lIns="91440" tIns="45720" rIns="91440" bIns="45720" rtlCol="0"/>
          <a:lstStyle>
            <a:lvl1pPr algn="r">
              <a:defRPr sz="1200"/>
            </a:lvl1pPr>
          </a:lstStyle>
          <a:p>
            <a:fld id="{7DD2C2F6-17CC-48CC-8996-F20160DA6071}" type="datetimeFigureOut">
              <a:rPr lang="en-GB" smtClean="0"/>
              <a:t>18/05/2018</a:t>
            </a:fld>
            <a:endParaRPr lang="en-GB"/>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562" y="4721185"/>
            <a:ext cx="5444490" cy="44727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40647"/>
            <a:ext cx="2949099" cy="49696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4940" y="9440647"/>
            <a:ext cx="2949099" cy="496967"/>
          </a:xfrm>
          <a:prstGeom prst="rect">
            <a:avLst/>
          </a:prstGeom>
        </p:spPr>
        <p:txBody>
          <a:bodyPr vert="horz" lIns="91440" tIns="45720" rIns="91440" bIns="45720" rtlCol="0" anchor="b"/>
          <a:lstStyle>
            <a:lvl1pPr algn="r">
              <a:defRPr sz="1200"/>
            </a:lvl1pPr>
          </a:lstStyle>
          <a:p>
            <a:fld id="{1734E897-5AD5-4243-9EDD-D757303A00D5}" type="slidenum">
              <a:rPr lang="en-GB" smtClean="0"/>
              <a:t>‹#›</a:t>
            </a:fld>
            <a:endParaRPr lang="en-GB"/>
          </a:p>
        </p:txBody>
      </p:sp>
    </p:spTree>
    <p:extLst>
      <p:ext uri="{BB962C8B-B14F-4D97-AF65-F5344CB8AC3E}">
        <p14:creationId xmlns:p14="http://schemas.microsoft.com/office/powerpoint/2010/main" val="3282697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734E897-5AD5-4243-9EDD-D757303A00D5}" type="slidenum">
              <a:rPr lang="en-GB" smtClean="0"/>
              <a:t>1</a:t>
            </a:fld>
            <a:endParaRPr lang="en-GB"/>
          </a:p>
        </p:txBody>
      </p:sp>
    </p:spTree>
    <p:extLst>
      <p:ext uri="{BB962C8B-B14F-4D97-AF65-F5344CB8AC3E}">
        <p14:creationId xmlns:p14="http://schemas.microsoft.com/office/powerpoint/2010/main" val="709406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dirty="0"/>
              <a:t>The facilitator should request participants  to  name  some of the  public health events that have occurred in the last  24 months in the :</a:t>
            </a:r>
          </a:p>
          <a:p>
            <a:pPr marL="457200" indent="-457200">
              <a:buAutoNum type="arabicPeriod"/>
            </a:pPr>
            <a:r>
              <a:rPr lang="en-GB" sz="2400" dirty="0"/>
              <a:t>Own countries </a:t>
            </a:r>
          </a:p>
          <a:p>
            <a:pPr marL="457200" indent="-457200">
              <a:buAutoNum type="arabicPeriod"/>
            </a:pPr>
            <a:r>
              <a:rPr lang="en-GB" sz="2400" dirty="0"/>
              <a:t>African Region</a:t>
            </a:r>
          </a:p>
          <a:p>
            <a:endParaRPr lang="en-GB" sz="2400" dirty="0"/>
          </a:p>
          <a:p>
            <a:r>
              <a:rPr lang="en-GB" sz="2400" dirty="0"/>
              <a:t>Highlight the infectious, chemical, zoonotic, radiological etc..</a:t>
            </a:r>
          </a:p>
          <a:p>
            <a:r>
              <a:rPr lang="en-GB" sz="2400" dirty="0"/>
              <a:t> </a:t>
            </a:r>
          </a:p>
        </p:txBody>
      </p:sp>
      <p:sp>
        <p:nvSpPr>
          <p:cNvPr id="4" name="Slide Number Placeholder 3"/>
          <p:cNvSpPr>
            <a:spLocks noGrp="1"/>
          </p:cNvSpPr>
          <p:nvPr>
            <p:ph type="sldNum" sz="quarter" idx="10"/>
          </p:nvPr>
        </p:nvSpPr>
        <p:spPr/>
        <p:txBody>
          <a:bodyPr/>
          <a:lstStyle/>
          <a:p>
            <a:fld id="{1734E897-5AD5-4243-9EDD-D757303A00D5}" type="slidenum">
              <a:rPr lang="en-GB" smtClean="0"/>
              <a:t>24</a:t>
            </a:fld>
            <a:endParaRPr lang="en-GB"/>
          </a:p>
        </p:txBody>
      </p:sp>
    </p:spTree>
    <p:extLst>
      <p:ext uri="{BB962C8B-B14F-4D97-AF65-F5344CB8AC3E}">
        <p14:creationId xmlns:p14="http://schemas.microsoft.com/office/powerpoint/2010/main" val="38817848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34E897-5AD5-4243-9EDD-D757303A00D5}" type="slidenum">
              <a:rPr lang="en-GB" smtClean="0"/>
              <a:t>25</a:t>
            </a:fld>
            <a:endParaRPr lang="en-GB"/>
          </a:p>
        </p:txBody>
      </p:sp>
    </p:spTree>
    <p:extLst>
      <p:ext uri="{BB962C8B-B14F-4D97-AF65-F5344CB8AC3E}">
        <p14:creationId xmlns:p14="http://schemas.microsoft.com/office/powerpoint/2010/main" val="2425263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34E897-5AD5-4243-9EDD-D757303A00D5}" type="slidenum">
              <a:rPr lang="en-GB" smtClean="0"/>
              <a:t>30</a:t>
            </a:fld>
            <a:endParaRPr lang="en-GB"/>
          </a:p>
        </p:txBody>
      </p:sp>
    </p:spTree>
    <p:extLst>
      <p:ext uri="{BB962C8B-B14F-4D97-AF65-F5344CB8AC3E}">
        <p14:creationId xmlns:p14="http://schemas.microsoft.com/office/powerpoint/2010/main" val="21256622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6"/>
          <p:cNvSpPr>
            <a:spLocks noGrp="1" noChangeArrowheads="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a:latin typeface="Arial" charset="0"/>
              </a:rPr>
              <a:t>AFRO Communicable Disease Surveillance &amp; Response (CSR)</a:t>
            </a:r>
          </a:p>
        </p:txBody>
      </p:sp>
      <p:sp>
        <p:nvSpPr>
          <p:cNvPr id="7475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087BB43F-8E52-46E1-A310-BBA49DAF73D5}" type="slidenum">
              <a:rPr lang="en-US" smtClean="0">
                <a:latin typeface="Arial" charset="0"/>
              </a:rPr>
              <a:pPr eaLnBrk="1" hangingPunct="1"/>
              <a:t>31</a:t>
            </a:fld>
            <a:endParaRPr lang="en-US">
              <a:latin typeface="Arial" charset="0"/>
            </a:endParaRPr>
          </a:p>
        </p:txBody>
      </p:sp>
      <p:sp>
        <p:nvSpPr>
          <p:cNvPr id="7475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7" name="Rectangle 3"/>
          <p:cNvSpPr>
            <a:spLocks noGrp="1" noChangeArrowheads="1"/>
          </p:cNvSpPr>
          <p:nvPr>
            <p:ph type="body" idx="1"/>
          </p:nvPr>
        </p:nvSpPr>
        <p:spPr bwMode="auto">
          <a:xfrm>
            <a:off x="682626" y="4721226"/>
            <a:ext cx="5440363" cy="4471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val="25892307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p>
        </p:txBody>
      </p:sp>
      <p:sp>
        <p:nvSpPr>
          <p:cNvPr id="41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6F276B-6865-4D7F-9237-97A46F717AA8}" type="slidenum">
              <a:rPr lang="en-GB" smtClean="0"/>
              <a:pPr fontAlgn="base">
                <a:spcBef>
                  <a:spcPct val="0"/>
                </a:spcBef>
                <a:spcAft>
                  <a:spcPct val="0"/>
                </a:spcAft>
                <a:defRPr/>
              </a:pPr>
              <a:t>32</a:t>
            </a:fld>
            <a:endParaRPr lang="en-GB"/>
          </a:p>
        </p:txBody>
      </p:sp>
    </p:spTree>
    <p:extLst>
      <p:ext uri="{BB962C8B-B14F-4D97-AF65-F5344CB8AC3E}">
        <p14:creationId xmlns:p14="http://schemas.microsoft.com/office/powerpoint/2010/main" val="2530001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757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02B8CA65-AE61-4230-80FE-574A739DE9A3}" type="slidenum">
              <a:rPr lang="en-US" smtClean="0">
                <a:solidFill>
                  <a:srgbClr val="000000"/>
                </a:solidFill>
              </a:rPr>
              <a:pPr eaLnBrk="1" hangingPunct="1"/>
              <a:t>33</a:t>
            </a:fld>
            <a:endParaRPr lang="en-US">
              <a:solidFill>
                <a:srgbClr val="000000"/>
              </a:solidFill>
            </a:endParaRPr>
          </a:p>
        </p:txBody>
      </p:sp>
    </p:spTree>
    <p:extLst>
      <p:ext uri="{BB962C8B-B14F-4D97-AF65-F5344CB8AC3E}">
        <p14:creationId xmlns:p14="http://schemas.microsoft.com/office/powerpoint/2010/main" val="2330470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34E897-5AD5-4243-9EDD-D757303A00D5}" type="slidenum">
              <a:rPr lang="en-GB" smtClean="0"/>
              <a:t>39</a:t>
            </a:fld>
            <a:endParaRPr lang="en-GB"/>
          </a:p>
        </p:txBody>
      </p:sp>
    </p:spTree>
    <p:extLst>
      <p:ext uri="{BB962C8B-B14F-4D97-AF65-F5344CB8AC3E}">
        <p14:creationId xmlns:p14="http://schemas.microsoft.com/office/powerpoint/2010/main" val="22697102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atin typeface="Arial" charset="0"/>
              <a:cs typeface="Arial" charset="0"/>
            </a:endParaRPr>
          </a:p>
        </p:txBody>
      </p:sp>
    </p:spTree>
    <p:extLst>
      <p:ext uri="{BB962C8B-B14F-4D97-AF65-F5344CB8AC3E}">
        <p14:creationId xmlns:p14="http://schemas.microsoft.com/office/powerpoint/2010/main" val="1452149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734E897-5AD5-4243-9EDD-D757303A00D5}" type="slidenum">
              <a:rPr lang="en-GB" smtClean="0"/>
              <a:t>3</a:t>
            </a:fld>
            <a:endParaRPr lang="en-GB"/>
          </a:p>
        </p:txBody>
      </p:sp>
    </p:spTree>
    <p:extLst>
      <p:ext uri="{BB962C8B-B14F-4D97-AF65-F5344CB8AC3E}">
        <p14:creationId xmlns:p14="http://schemas.microsoft.com/office/powerpoint/2010/main" val="189819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dirty="0"/>
              <a:t>The facilitator should request participants  to  name  some of the  public health events that have occurred in the last  24 months in the :</a:t>
            </a:r>
          </a:p>
          <a:p>
            <a:pPr marL="457200" indent="-457200">
              <a:buAutoNum type="arabicPeriod"/>
            </a:pPr>
            <a:r>
              <a:rPr lang="en-GB" sz="2400" dirty="0"/>
              <a:t>Own countries </a:t>
            </a:r>
          </a:p>
          <a:p>
            <a:pPr marL="457200" indent="-457200">
              <a:buAutoNum type="arabicPeriod"/>
            </a:pPr>
            <a:r>
              <a:rPr lang="en-GB" sz="2400" dirty="0"/>
              <a:t>Region</a:t>
            </a:r>
          </a:p>
          <a:p>
            <a:endParaRPr lang="en-GB" sz="2400" dirty="0"/>
          </a:p>
          <a:p>
            <a:r>
              <a:rPr lang="en-GB" sz="2400" dirty="0"/>
              <a:t>Highlight the infectious, chemical, zoonotic, radiological etc..</a:t>
            </a:r>
          </a:p>
          <a:p>
            <a:r>
              <a:rPr lang="en-GB" sz="2400" dirty="0"/>
              <a:t> </a:t>
            </a:r>
          </a:p>
        </p:txBody>
      </p:sp>
      <p:sp>
        <p:nvSpPr>
          <p:cNvPr id="4" name="Slide Number Placeholder 3"/>
          <p:cNvSpPr>
            <a:spLocks noGrp="1"/>
          </p:cNvSpPr>
          <p:nvPr>
            <p:ph type="sldNum" sz="quarter" idx="10"/>
          </p:nvPr>
        </p:nvSpPr>
        <p:spPr/>
        <p:txBody>
          <a:bodyPr/>
          <a:lstStyle/>
          <a:p>
            <a:fld id="{1734E897-5AD5-4243-9EDD-D757303A00D5}" type="slidenum">
              <a:rPr lang="en-GB" smtClean="0"/>
              <a:t>4</a:t>
            </a:fld>
            <a:endParaRPr lang="en-GB"/>
          </a:p>
        </p:txBody>
      </p:sp>
    </p:spTree>
    <p:extLst>
      <p:ext uri="{BB962C8B-B14F-4D97-AF65-F5344CB8AC3E}">
        <p14:creationId xmlns:p14="http://schemas.microsoft.com/office/powerpoint/2010/main" val="3175047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Global Health Security Agenda (GHSA) is an international effort to accelerate</a:t>
            </a:r>
            <a:r>
              <a:rPr lang="en-US" baseline="0" dirty="0"/>
              <a:t> progress toward full implementation of the WHO International Health Regulations 2005 (IHR) and other global health security frameworks. Eleven Action Packages were developed to facilitate progress toward GHSA objectives and build capacity to prevent, detect, and respond to public health threats. The Action Package targets are outlined here.</a:t>
            </a:r>
            <a:endParaRPr lang="en-US" dirty="0"/>
          </a:p>
        </p:txBody>
      </p:sp>
      <p:sp>
        <p:nvSpPr>
          <p:cNvPr id="4" name="Slide Number Placeholder 3"/>
          <p:cNvSpPr>
            <a:spLocks noGrp="1"/>
          </p:cNvSpPr>
          <p:nvPr>
            <p:ph type="sldNum" sz="quarter" idx="10"/>
          </p:nvPr>
        </p:nvSpPr>
        <p:spPr/>
        <p:txBody>
          <a:bodyPr/>
          <a:lstStyle/>
          <a:p>
            <a:fld id="{1734E897-5AD5-4243-9EDD-D757303A00D5}" type="slidenum">
              <a:rPr lang="en-GB" smtClean="0"/>
              <a:t>9</a:t>
            </a:fld>
            <a:endParaRPr lang="en-GB"/>
          </a:p>
        </p:txBody>
      </p:sp>
    </p:spTree>
    <p:extLst>
      <p:ext uri="{BB962C8B-B14F-4D97-AF65-F5344CB8AC3E}">
        <p14:creationId xmlns:p14="http://schemas.microsoft.com/office/powerpoint/2010/main" val="2381135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734E897-5AD5-4243-9EDD-D757303A00D5}" type="slidenum">
              <a:rPr lang="en-GB" smtClean="0"/>
              <a:t>10</a:t>
            </a:fld>
            <a:endParaRPr lang="en-GB"/>
          </a:p>
        </p:txBody>
      </p:sp>
    </p:spTree>
    <p:extLst>
      <p:ext uri="{BB962C8B-B14F-4D97-AF65-F5344CB8AC3E}">
        <p14:creationId xmlns:p14="http://schemas.microsoft.com/office/powerpoint/2010/main" val="3175047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34E897-5AD5-4243-9EDD-D757303A00D5}" type="slidenum">
              <a:rPr lang="en-GB" smtClean="0"/>
              <a:t>16</a:t>
            </a:fld>
            <a:endParaRPr lang="en-GB"/>
          </a:p>
        </p:txBody>
      </p:sp>
    </p:spTree>
    <p:extLst>
      <p:ext uri="{BB962C8B-B14F-4D97-AF65-F5344CB8AC3E}">
        <p14:creationId xmlns:p14="http://schemas.microsoft.com/office/powerpoint/2010/main" val="2668336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734E897-5AD5-4243-9EDD-D757303A00D5}" type="slidenum">
              <a:rPr lang="en-GB" smtClean="0"/>
              <a:t>21</a:t>
            </a:fld>
            <a:endParaRPr lang="en-GB"/>
          </a:p>
        </p:txBody>
      </p:sp>
    </p:spTree>
    <p:extLst>
      <p:ext uri="{BB962C8B-B14F-4D97-AF65-F5344CB8AC3E}">
        <p14:creationId xmlns:p14="http://schemas.microsoft.com/office/powerpoint/2010/main" val="2986562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734E897-5AD5-4243-9EDD-D757303A00D5}" type="slidenum">
              <a:rPr lang="en-GB" smtClean="0"/>
              <a:t>23</a:t>
            </a:fld>
            <a:endParaRPr lang="en-GB"/>
          </a:p>
        </p:txBody>
      </p:sp>
    </p:spTree>
    <p:extLst>
      <p:ext uri="{BB962C8B-B14F-4D97-AF65-F5344CB8AC3E}">
        <p14:creationId xmlns:p14="http://schemas.microsoft.com/office/powerpoint/2010/main" val="2482824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E5AD3726-C58C-42CC-83D7-7BB82AEB766E}" type="datetime1">
              <a:rPr lang="en-CA" smtClean="0"/>
              <a:t>2018-05-18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2133403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57F89A-A79F-41D4-B3EC-060BD57EA163}" type="datetime1">
              <a:rPr lang="en-CA" smtClean="0"/>
              <a:t>2018-05-18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2797225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C67CA6CA-534B-41AB-AD0D-DD9D73F5081D}" type="datetime1">
              <a:rPr lang="en-CA" smtClean="0"/>
              <a:t>2018-05-18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5518964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773DD01D-DD06-4E01-A837-89C47E7BC920}" type="datetime1">
              <a:rPr lang="en-CA" smtClean="0"/>
              <a:t>2018-05-18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3749784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Rectangle 1"/>
          <p:cNvSpPr/>
          <p:nvPr userDrawn="1"/>
        </p:nvSpPr>
        <p:spPr>
          <a:xfrm>
            <a:off x="0" y="493713"/>
            <a:ext cx="9144000" cy="496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endParaRPr lang="en-US">
              <a:solidFill>
                <a:prstClr val="white"/>
              </a:solidFill>
            </a:endParaRPr>
          </a:p>
        </p:txBody>
      </p:sp>
      <p:sp>
        <p:nvSpPr>
          <p:cNvPr id="3" name="Rectangle 2"/>
          <p:cNvSpPr/>
          <p:nvPr userDrawn="1"/>
        </p:nvSpPr>
        <p:spPr>
          <a:xfrm>
            <a:off x="6086475" y="3505200"/>
            <a:ext cx="2752725" cy="2667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anchor="ctr"/>
          <a:lstStyle/>
          <a:p>
            <a:pPr algn="ctr">
              <a:defRPr/>
            </a:pPr>
            <a:endParaRPr lang="en-US">
              <a:solidFill>
                <a:prstClr val="white"/>
              </a:solidFill>
            </a:endParaRPr>
          </a:p>
        </p:txBody>
      </p:sp>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2000" y="971550"/>
            <a:ext cx="8382000"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84006535"/>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95463221"/>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95463221"/>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95463221"/>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998DB66C-625F-4CB8-A2D2-153F94EFF1F8}" type="slidenum">
              <a:rPr lang="en-US"/>
              <a:pPr/>
              <a:t>‹#›</a:t>
            </a:fld>
            <a:endParaRPr lang="en-US"/>
          </a:p>
        </p:txBody>
      </p:sp>
    </p:spTree>
    <p:extLst>
      <p:ext uri="{BB962C8B-B14F-4D97-AF65-F5344CB8AC3E}">
        <p14:creationId xmlns:p14="http://schemas.microsoft.com/office/powerpoint/2010/main" val="42492990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C9F9B6F6-ED95-4ECB-8A66-5AEC138E7BD0}" type="slidenum">
              <a:rPr lang="en-US"/>
              <a:pPr/>
              <a:t>‹#›</a:t>
            </a:fld>
            <a:endParaRPr lang="en-US"/>
          </a:p>
        </p:txBody>
      </p:sp>
    </p:spTree>
    <p:extLst>
      <p:ext uri="{BB962C8B-B14F-4D97-AF65-F5344CB8AC3E}">
        <p14:creationId xmlns:p14="http://schemas.microsoft.com/office/powerpoint/2010/main" val="24737714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114D1512-5C34-40FF-86E0-71633D2AF64F}" type="slidenum">
              <a:rPr lang="en-US"/>
              <a:pPr/>
              <a:t>‹#›</a:t>
            </a:fld>
            <a:endParaRPr lang="en-US"/>
          </a:p>
        </p:txBody>
      </p:sp>
    </p:spTree>
    <p:extLst>
      <p:ext uri="{BB962C8B-B14F-4D97-AF65-F5344CB8AC3E}">
        <p14:creationId xmlns:p14="http://schemas.microsoft.com/office/powerpoint/2010/main" val="1272694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3607622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3ECA2599-A33C-40E1-88F1-D2DC378CC9FC}" type="slidenum">
              <a:rPr lang="en-US"/>
              <a:pPr/>
              <a:t>‹#›</a:t>
            </a:fld>
            <a:endParaRPr lang="en-US"/>
          </a:p>
        </p:txBody>
      </p:sp>
    </p:spTree>
    <p:extLst>
      <p:ext uri="{BB962C8B-B14F-4D97-AF65-F5344CB8AC3E}">
        <p14:creationId xmlns:p14="http://schemas.microsoft.com/office/powerpoint/2010/main" val="18810311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6C227716-9E6D-4FEB-946F-6BC9B0FDE921}" type="slidenum">
              <a:rPr lang="en-US"/>
              <a:pPr/>
              <a:t>‹#›</a:t>
            </a:fld>
            <a:endParaRPr lang="en-US"/>
          </a:p>
        </p:txBody>
      </p:sp>
    </p:spTree>
    <p:extLst>
      <p:ext uri="{BB962C8B-B14F-4D97-AF65-F5344CB8AC3E}">
        <p14:creationId xmlns:p14="http://schemas.microsoft.com/office/powerpoint/2010/main" val="2156189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69761B67-06C7-42E2-B796-B75EB900F507}" type="slidenum">
              <a:rPr lang="en-US"/>
              <a:pPr/>
              <a:t>‹#›</a:t>
            </a:fld>
            <a:endParaRPr lang="en-US"/>
          </a:p>
        </p:txBody>
      </p:sp>
    </p:spTree>
    <p:extLst>
      <p:ext uri="{BB962C8B-B14F-4D97-AF65-F5344CB8AC3E}">
        <p14:creationId xmlns:p14="http://schemas.microsoft.com/office/powerpoint/2010/main" val="24770871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DBD65D1E-699A-4D81-8E6A-CBD9DA51943B}" type="slidenum">
              <a:rPr lang="en-US"/>
              <a:pPr/>
              <a:t>‹#›</a:t>
            </a:fld>
            <a:endParaRPr lang="en-US"/>
          </a:p>
        </p:txBody>
      </p:sp>
    </p:spTree>
    <p:extLst>
      <p:ext uri="{BB962C8B-B14F-4D97-AF65-F5344CB8AC3E}">
        <p14:creationId xmlns:p14="http://schemas.microsoft.com/office/powerpoint/2010/main" val="558548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A6B5E81E-66EC-4C8C-987C-8B57EDAB97B3}" type="slidenum">
              <a:rPr lang="en-US"/>
              <a:pPr/>
              <a:t>‹#›</a:t>
            </a:fld>
            <a:endParaRPr lang="en-US"/>
          </a:p>
        </p:txBody>
      </p:sp>
    </p:spTree>
    <p:extLst>
      <p:ext uri="{BB962C8B-B14F-4D97-AF65-F5344CB8AC3E}">
        <p14:creationId xmlns:p14="http://schemas.microsoft.com/office/powerpoint/2010/main" val="18334160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9E8813BA-FE85-47EA-9D9C-DCA3AF04BAE2}" type="slidenum">
              <a:rPr lang="en-US"/>
              <a:pPr/>
              <a:t>‹#›</a:t>
            </a:fld>
            <a:endParaRPr lang="en-US"/>
          </a:p>
        </p:txBody>
      </p:sp>
    </p:spTree>
    <p:extLst>
      <p:ext uri="{BB962C8B-B14F-4D97-AF65-F5344CB8AC3E}">
        <p14:creationId xmlns:p14="http://schemas.microsoft.com/office/powerpoint/2010/main" val="28836083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8AB34B03-6F90-4A7B-B914-6706F8ACEED2}" type="slidenum">
              <a:rPr lang="en-US"/>
              <a:pPr/>
              <a:t>‹#›</a:t>
            </a:fld>
            <a:endParaRPr lang="en-US"/>
          </a:p>
        </p:txBody>
      </p:sp>
    </p:spTree>
    <p:extLst>
      <p:ext uri="{BB962C8B-B14F-4D97-AF65-F5344CB8AC3E}">
        <p14:creationId xmlns:p14="http://schemas.microsoft.com/office/powerpoint/2010/main" val="41865940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D79FF221-FC74-48E6-AD58-F34A8592F849}" type="slidenum">
              <a:rPr lang="en-US"/>
              <a:pPr/>
              <a:t>‹#›</a:t>
            </a:fld>
            <a:endParaRPr lang="en-US"/>
          </a:p>
        </p:txBody>
      </p:sp>
    </p:spTree>
    <p:extLst>
      <p:ext uri="{BB962C8B-B14F-4D97-AF65-F5344CB8AC3E}">
        <p14:creationId xmlns:p14="http://schemas.microsoft.com/office/powerpoint/2010/main" val="37567401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7F611221-9CB8-4AF2-A827-79A85D27E2A7}" type="slidenum">
              <a:rPr lang="en-US"/>
              <a:pPr/>
              <a:t>‹#›</a:t>
            </a:fld>
            <a:endParaRPr lang="en-US"/>
          </a:p>
        </p:txBody>
      </p:sp>
    </p:spTree>
    <p:extLst>
      <p:ext uri="{BB962C8B-B14F-4D97-AF65-F5344CB8AC3E}">
        <p14:creationId xmlns:p14="http://schemas.microsoft.com/office/powerpoint/2010/main" val="2137169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normAutofit/>
          </a:bodyPr>
          <a:lstStyle>
            <a:lvl1pPr>
              <a:defRPr sz="3200" b="1"/>
            </a:lvl1pPr>
          </a:lstStyle>
          <a:p>
            <a:r>
              <a:rPr lang="en-US" dirty="0"/>
              <a:t>Click to edit Master title style</a:t>
            </a:r>
            <a:endParaRPr lang="en-CA" dirty="0"/>
          </a:p>
        </p:txBody>
      </p:sp>
      <p:sp>
        <p:nvSpPr>
          <p:cNvPr id="3" name="Content Placeholder 2"/>
          <p:cNvSpPr>
            <a:spLocks noGrp="1"/>
          </p:cNvSpPr>
          <p:nvPr>
            <p:ph idx="1"/>
          </p:nvPr>
        </p:nvSpPr>
        <p:spPr>
          <a:xfrm>
            <a:off x="258743" y="980728"/>
            <a:ext cx="8856984" cy="511256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96DC950E-C7C5-4DCC-8EB2-8B4C808D3B1F}" type="datetime1">
              <a:rPr lang="en-CA" smtClean="0"/>
              <a:t>2018-05-18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cxnSp>
        <p:nvCxnSpPr>
          <p:cNvPr id="8" name="Straight Connector 7"/>
          <p:cNvCxnSpPr/>
          <p:nvPr userDrawn="1"/>
        </p:nvCxnSpPr>
        <p:spPr>
          <a:xfrm>
            <a:off x="0" y="90872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Slide Number Placeholder 5"/>
          <p:cNvSpPr txBox="1">
            <a:spLocks/>
          </p:cNvSpPr>
          <p:nvPr userDrawn="1"/>
        </p:nvSpPr>
        <p:spPr>
          <a:xfrm>
            <a:off x="0" y="6165304"/>
            <a:ext cx="9144000" cy="692696"/>
          </a:xfrm>
          <a:prstGeom prst="rect">
            <a:avLst/>
          </a:prstGeom>
          <a:solidFill>
            <a:schemeClr val="accent1">
              <a:lumMod val="75000"/>
            </a:schemeClr>
          </a:solidFill>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50EF793-8A5B-44FB-B04D-292D211042FB}" type="slidenum">
              <a:rPr lang="en-CA" smtClean="0"/>
              <a:pPr/>
              <a:t>‹#›</a:t>
            </a:fld>
            <a:r>
              <a:rPr lang="en-CA" dirty="0"/>
              <a:t>| Rapid Response Training  in the WHO African Region </a:t>
            </a:r>
            <a:endParaRPr lang="en-CA" baseline="0" dirty="0"/>
          </a:p>
          <a:p>
            <a:r>
              <a:rPr lang="en-CA" baseline="0" dirty="0"/>
              <a:t>   </a:t>
            </a:r>
            <a:endParaRPr lang="en-CA" i="1" dirty="0">
              <a:solidFill>
                <a:schemeClr val="accent5">
                  <a:lumMod val="40000"/>
                  <a:lumOff val="60000"/>
                </a:schemeClr>
              </a:solidFill>
            </a:endParaRPr>
          </a:p>
        </p:txBody>
      </p:sp>
    </p:spTree>
    <p:extLst>
      <p:ext uri="{BB962C8B-B14F-4D97-AF65-F5344CB8AC3E}">
        <p14:creationId xmlns:p14="http://schemas.microsoft.com/office/powerpoint/2010/main" val="4102021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555481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940D16-80D0-46AF-8BBF-FC64FB1E3F04}" type="datetime1">
              <a:rPr lang="en-CA" smtClean="0"/>
              <a:t>2018-05-18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18450312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3F13D81C-55B9-427E-BECC-08D2D6F01FAB}" type="datetime1">
              <a:rPr lang="en-CA" smtClean="0"/>
              <a:t>2018-05-18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3659731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A86F76A0-8BF5-4D4D-9DEE-CA58A851F45A}" type="datetime1">
              <a:rPr lang="en-CA" smtClean="0"/>
              <a:t>2018-05-18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346577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43BFF9-836E-4898-AF54-243D533A6C41}" type="datetime1">
              <a:rPr lang="en-CA" smtClean="0"/>
              <a:t>2018-05-18</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3982185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AD190A-7208-4283-8E45-852E6211DE3A}" type="datetime1">
              <a:rPr lang="en-CA" smtClean="0"/>
              <a:t>2018-05-18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9AA02770-B95B-4346-BC31-C17E94830B9F}" type="slidenum">
              <a:rPr lang="en-CA" smtClean="0"/>
              <a:t>‹#›</a:t>
            </a:fld>
            <a:endParaRPr lang="en-CA"/>
          </a:p>
        </p:txBody>
      </p:sp>
    </p:spTree>
    <p:extLst>
      <p:ext uri="{BB962C8B-B14F-4D97-AF65-F5344CB8AC3E}">
        <p14:creationId xmlns:p14="http://schemas.microsoft.com/office/powerpoint/2010/main" val="875173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80CEEC-7C8C-4D26-AA91-66B473796AE8}" type="datetime1">
              <a:rPr lang="en-CA" smtClean="0"/>
              <a:t>2018-05-18</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A02770-B95B-4346-BC31-C17E94830B9F}" type="slidenum">
              <a:rPr lang="en-CA" smtClean="0"/>
              <a:t>‹#›</a:t>
            </a:fld>
            <a:endParaRPr lang="en-CA"/>
          </a:p>
        </p:txBody>
      </p:sp>
    </p:spTree>
    <p:extLst>
      <p:ext uri="{BB962C8B-B14F-4D97-AF65-F5344CB8AC3E}">
        <p14:creationId xmlns:p14="http://schemas.microsoft.com/office/powerpoint/2010/main" val="1328067822"/>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0" r:id="rId3"/>
    <p:sldLayoutId id="2147483660" r:id="rId4"/>
    <p:sldLayoutId id="2147483651" r:id="rId5"/>
    <p:sldLayoutId id="2147483652" r:id="rId6"/>
    <p:sldLayoutId id="2147483653" r:id="rId7"/>
    <p:sldLayoutId id="2147483655" r:id="rId8"/>
    <p:sldLayoutId id="2147483656" r:id="rId9"/>
    <p:sldLayoutId id="2147483657" r:id="rId10"/>
    <p:sldLayoutId id="2147483658" r:id="rId11"/>
    <p:sldLayoutId id="2147483659" r:id="rId12"/>
    <p:sldLayoutId id="2147483661" r:id="rId13"/>
    <p:sldLayoutId id="2147483684" r:id="rId14"/>
    <p:sldLayoutId id="2147483689" r:id="rId15"/>
    <p:sldLayoutId id="2147483690" r:id="rId16"/>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968D17E-8F44-4F3C-A0B2-1282434ACC27}"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8036AE4C-0D97-4101-A99F-D05D368A1215}"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51036472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www.who.int/ihr/publications/WHO_HSE_GCR_2016_15/en/" TargetMode="External"/><Relationship Id="rId2" Type="http://schemas.openxmlformats.org/officeDocument/2006/relationships/hyperlink" Target="http://www.who.int/ihr/publications/9789241580496/en/" TargetMode="Externa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9.xml"/><Relationship Id="rId4" Type="http://schemas.openxmlformats.org/officeDocument/2006/relationships/hyperlink" Target="mailto:ihrhrt@who.int"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hyperlink" Target="https://idsr.mlearning.com/cs/onboarding/?lang=en" TargetMode="External"/><Relationship Id="rId2" Type="http://schemas.openxmlformats.org/officeDocument/2006/relationships/hyperlink" Target="http://www.afro.who.int/publications/technical-guidelines-integrated-disease-surveillance-and-response-african-region-0" TargetMode="External"/><Relationship Id="rId1" Type="http://schemas.openxmlformats.org/officeDocument/2006/relationships/slideLayout" Target="../slideLayouts/slideLayout23.xml"/><Relationship Id="rId5" Type="http://schemas.openxmlformats.org/officeDocument/2006/relationships/hyperlink" Target="http://www.who.int/ihr/publications/WHO_HSE_GCR_2016_15/en/" TargetMode="External"/><Relationship Id="rId4" Type="http://schemas.openxmlformats.org/officeDocument/2006/relationships/hyperlink" Target="http://www.who.int/ihr/publications/9789241580496/en/"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9.xml"/><Relationship Id="rId4" Type="http://schemas.openxmlformats.org/officeDocument/2006/relationships/hyperlink" Target="mailto:ihrhrt@who.int"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4149080"/>
            <a:ext cx="9144000" cy="2016224"/>
          </a:xfrm>
          <a:solidFill>
            <a:schemeClr val="bg1"/>
          </a:solidFill>
        </p:spPr>
        <p:txBody>
          <a:bodyPr>
            <a:noAutofit/>
          </a:bodyPr>
          <a:lstStyle/>
          <a:p>
            <a:pPr algn="l"/>
            <a:br>
              <a:rPr lang="en-US" sz="3200" b="1" dirty="0">
                <a:solidFill>
                  <a:srgbClr val="002060"/>
                </a:solidFill>
              </a:rPr>
            </a:br>
            <a:br>
              <a:rPr lang="en-US" sz="3200" b="1" dirty="0">
                <a:solidFill>
                  <a:srgbClr val="002060"/>
                </a:solidFill>
              </a:rPr>
            </a:br>
            <a:r>
              <a:rPr lang="en-US" sz="3200" b="1" dirty="0">
                <a:solidFill>
                  <a:srgbClr val="002060"/>
                </a:solidFill>
                <a:latin typeface="Arial" panose="020B0604020202020204" pitchFamily="34" charset="0"/>
                <a:cs typeface="Arial" panose="020B0604020202020204" pitchFamily="34" charset="0"/>
              </a:rPr>
              <a:t>A.1 The International Health Regulation (IHR) framework in Emergency Response</a:t>
            </a:r>
            <a:br>
              <a:rPr lang="en-US" sz="3200" b="1" dirty="0">
                <a:solidFill>
                  <a:srgbClr val="002060"/>
                </a:solidFill>
                <a:latin typeface="Arial" panose="020B0604020202020204" pitchFamily="34" charset="0"/>
                <a:cs typeface="Arial" panose="020B0604020202020204" pitchFamily="34" charset="0"/>
              </a:rPr>
            </a:br>
            <a:br>
              <a:rPr lang="en-US" sz="3200" b="1" dirty="0">
                <a:solidFill>
                  <a:srgbClr val="002060"/>
                </a:solidFill>
              </a:rPr>
            </a:br>
            <a:endParaRPr lang="en-CA" sz="3200" b="1" dirty="0">
              <a:solidFill>
                <a:srgbClr val="002060"/>
              </a:solidFill>
            </a:endParaRPr>
          </a:p>
        </p:txBody>
      </p:sp>
      <p:sp>
        <p:nvSpPr>
          <p:cNvPr id="3" name="Title 1"/>
          <p:cNvSpPr txBox="1">
            <a:spLocks/>
          </p:cNvSpPr>
          <p:nvPr/>
        </p:nvSpPr>
        <p:spPr>
          <a:xfrm>
            <a:off x="562878" y="4149080"/>
            <a:ext cx="7056784" cy="1800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fontAlgn="base">
              <a:spcAft>
                <a:spcPct val="0"/>
              </a:spcAft>
            </a:pPr>
            <a:endParaRPr lang="en-CA" sz="1800" b="1" dirty="0">
              <a:solidFill>
                <a:srgbClr val="FFC000"/>
              </a:solidFill>
              <a:effectLst>
                <a:outerShdw blurRad="38100" dist="38100" dir="2700000" algn="tl">
                  <a:srgbClr val="000000">
                    <a:alpha val="43137"/>
                  </a:srgbClr>
                </a:outerShdw>
              </a:effectLst>
            </a:endParaRPr>
          </a:p>
        </p:txBody>
      </p:sp>
      <p:sp>
        <p:nvSpPr>
          <p:cNvPr id="4" name="Title 1"/>
          <p:cNvSpPr txBox="1">
            <a:spLocks/>
          </p:cNvSpPr>
          <p:nvPr/>
        </p:nvSpPr>
        <p:spPr>
          <a:xfrm>
            <a:off x="251520" y="4365104"/>
            <a:ext cx="7368142" cy="100811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n-US" sz="3200" b="1" dirty="0">
                <a:solidFill>
                  <a:schemeClr val="bg1"/>
                </a:solidFill>
                <a:effectLst>
                  <a:outerShdw blurRad="38100" dist="38100" dir="2700000" algn="tl">
                    <a:srgbClr val="000000">
                      <a:alpha val="43137"/>
                    </a:srgbClr>
                  </a:outerShdw>
                </a:effectLst>
              </a:rPr>
            </a:br>
            <a:br>
              <a:rPr lang="en-US" sz="3200" b="1" dirty="0">
                <a:solidFill>
                  <a:schemeClr val="bg1"/>
                </a:solidFill>
                <a:effectLst>
                  <a:outerShdw blurRad="38100" dist="38100" dir="2700000" algn="tl">
                    <a:srgbClr val="000000">
                      <a:alpha val="43137"/>
                    </a:srgbClr>
                  </a:outerShdw>
                </a:effectLst>
              </a:rPr>
            </a:br>
            <a:r>
              <a:rPr lang="en-US" sz="3200" b="1" dirty="0">
                <a:solidFill>
                  <a:schemeClr val="bg1"/>
                </a:solidFill>
                <a:effectLst>
                  <a:outerShdw blurRad="38100" dist="38100" dir="2700000" algn="tl">
                    <a:srgbClr val="000000">
                      <a:alpha val="43137"/>
                    </a:srgbClr>
                  </a:outerShdw>
                </a:effectLst>
              </a:rPr>
              <a:t> </a:t>
            </a:r>
            <a:br>
              <a:rPr lang="en-US" sz="3200" b="1" dirty="0">
                <a:solidFill>
                  <a:schemeClr val="bg1"/>
                </a:solidFill>
                <a:effectLst>
                  <a:outerShdw blurRad="38100" dist="38100" dir="2700000" algn="tl">
                    <a:srgbClr val="000000">
                      <a:alpha val="43137"/>
                    </a:srgbClr>
                  </a:outerShdw>
                </a:effectLst>
              </a:rPr>
            </a:br>
            <a:br>
              <a:rPr lang="en-US" sz="3200" b="1" dirty="0">
                <a:solidFill>
                  <a:schemeClr val="bg1"/>
                </a:solidFill>
                <a:effectLst>
                  <a:outerShdw blurRad="38100" dist="38100" dir="2700000" algn="tl">
                    <a:srgbClr val="000000">
                      <a:alpha val="43137"/>
                    </a:srgbClr>
                  </a:outerShdw>
                </a:effectLst>
              </a:rPr>
            </a:br>
            <a:endParaRPr lang="en-CA" sz="1600" b="1" dirty="0">
              <a:solidFill>
                <a:schemeClr val="bg1"/>
              </a:solidFill>
              <a:effectLst>
                <a:outerShdw blurRad="38100" dist="38100" dir="2700000" algn="tl">
                  <a:srgbClr val="000000">
                    <a:alpha val="43137"/>
                  </a:srgbClr>
                </a:outerShdw>
              </a:effectLst>
            </a:endParaRPr>
          </a:p>
        </p:txBody>
      </p:sp>
      <p:sp>
        <p:nvSpPr>
          <p:cNvPr id="5" name="Title 1"/>
          <p:cNvSpPr txBox="1">
            <a:spLocks/>
          </p:cNvSpPr>
          <p:nvPr/>
        </p:nvSpPr>
        <p:spPr>
          <a:xfrm>
            <a:off x="2700338" y="84138"/>
            <a:ext cx="6443662"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600" b="1" dirty="0">
                <a:solidFill>
                  <a:srgbClr val="002060"/>
                </a:solidFill>
                <a:latin typeface="Arial" charset="0"/>
                <a:cs typeface="Arial" charset="0"/>
              </a:rPr>
              <a:t>Rapid Response Teams </a:t>
            </a:r>
          </a:p>
          <a:p>
            <a:pPr algn="r"/>
            <a:r>
              <a:rPr lang="en-US" sz="3600" b="1" dirty="0">
                <a:solidFill>
                  <a:srgbClr val="0070C0"/>
                </a:solidFill>
                <a:latin typeface="Arial" charset="0"/>
                <a:cs typeface="Arial" charset="0"/>
              </a:rPr>
              <a:t>Training</a:t>
            </a:r>
          </a:p>
        </p:txBody>
      </p:sp>
      <p:sp>
        <p:nvSpPr>
          <p:cNvPr id="6" name="TextBox 5">
            <a:extLst>
              <a:ext uri="{FF2B5EF4-FFF2-40B4-BE49-F238E27FC236}">
                <a16:creationId xmlns:a16="http://schemas.microsoft.com/office/drawing/2014/main" id="{9978F3EE-098E-4190-B791-B7FB93E178CF}"/>
              </a:ext>
            </a:extLst>
          </p:cNvPr>
          <p:cNvSpPr txBox="1"/>
          <p:nvPr/>
        </p:nvSpPr>
        <p:spPr>
          <a:xfrm>
            <a:off x="40659" y="6381328"/>
            <a:ext cx="2227085" cy="369332"/>
          </a:xfrm>
          <a:prstGeom prst="rect">
            <a:avLst/>
          </a:prstGeom>
          <a:noFill/>
        </p:spPr>
        <p:txBody>
          <a:bodyPr wrap="none" rtlCol="0">
            <a:spAutoFit/>
          </a:bodyPr>
          <a:lstStyle/>
          <a:p>
            <a:r>
              <a:rPr lang="fr-FR" dirty="0" err="1">
                <a:solidFill>
                  <a:srgbClr val="002060"/>
                </a:solidFill>
              </a:rPr>
              <a:t>Updated</a:t>
            </a:r>
            <a:r>
              <a:rPr lang="fr-FR" dirty="0">
                <a:solidFill>
                  <a:srgbClr val="002060"/>
                </a:solidFill>
              </a:rPr>
              <a:t>: 14/05/2018</a:t>
            </a:r>
            <a:endParaRPr lang="en-US" dirty="0">
              <a:solidFill>
                <a:srgbClr val="002060"/>
              </a:solidFill>
            </a:endParaRPr>
          </a:p>
        </p:txBody>
      </p:sp>
    </p:spTree>
    <p:extLst>
      <p:ext uri="{BB962C8B-B14F-4D97-AF65-F5344CB8AC3E}">
        <p14:creationId xmlns:p14="http://schemas.microsoft.com/office/powerpoint/2010/main" val="3802751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a:extLst>
              <a:ext uri="{FF2B5EF4-FFF2-40B4-BE49-F238E27FC236}">
                <a16:creationId xmlns:a16="http://schemas.microsoft.com/office/drawing/2014/main" id="{1CFCD5E4-E0D6-4B1B-8056-ECFA2C2AAF67}"/>
              </a:ext>
            </a:extLst>
          </p:cNvPr>
          <p:cNvGrpSpPr/>
          <p:nvPr/>
        </p:nvGrpSpPr>
        <p:grpSpPr>
          <a:xfrm>
            <a:off x="520276" y="3018522"/>
            <a:ext cx="8077200" cy="820957"/>
            <a:chOff x="1441516" y="1884457"/>
            <a:chExt cx="5867400" cy="685800"/>
          </a:xfrm>
          <a:solidFill>
            <a:schemeClr val="tx2">
              <a:lumMod val="75000"/>
            </a:schemeClr>
          </a:solidFill>
        </p:grpSpPr>
        <p:sp>
          <p:nvSpPr>
            <p:cNvPr id="5" name="Rounded Rectangle 31">
              <a:extLst>
                <a:ext uri="{FF2B5EF4-FFF2-40B4-BE49-F238E27FC236}">
                  <a16:creationId xmlns:a16="http://schemas.microsoft.com/office/drawing/2014/main" id="{35826803-00C1-4892-B51E-F14E62324FE5}"/>
                </a:ext>
              </a:extLst>
            </p:cNvPr>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6" name="Rounded Rectangle 32">
              <a:extLst>
                <a:ext uri="{FF2B5EF4-FFF2-40B4-BE49-F238E27FC236}">
                  <a16:creationId xmlns:a16="http://schemas.microsoft.com/office/drawing/2014/main" id="{10C8143B-8C45-4230-8805-86F635DFC468}"/>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7" name="Rectangle 6">
            <a:extLst>
              <a:ext uri="{FF2B5EF4-FFF2-40B4-BE49-F238E27FC236}">
                <a16:creationId xmlns:a16="http://schemas.microsoft.com/office/drawing/2014/main" id="{09E59808-3ECF-4EC6-BB02-CC8E87852F1D}"/>
              </a:ext>
            </a:extLst>
          </p:cNvPr>
          <p:cNvSpPr/>
          <p:nvPr/>
        </p:nvSpPr>
        <p:spPr>
          <a:xfrm>
            <a:off x="1259632" y="3198167"/>
            <a:ext cx="6247095" cy="461665"/>
          </a:xfrm>
          <a:prstGeom prst="rect">
            <a:avLst/>
          </a:prstGeom>
        </p:spPr>
        <p:txBody>
          <a:bodyPr wrap="none">
            <a:spAutoFit/>
          </a:bodyPr>
          <a:lstStyle/>
          <a:p>
            <a:r>
              <a:rPr lang="en-US" sz="2400" b="1" dirty="0">
                <a:solidFill>
                  <a:schemeClr val="bg1"/>
                </a:solidFill>
              </a:rPr>
              <a:t>3. Regional Surveillance and Response Strategy </a:t>
            </a:r>
          </a:p>
        </p:txBody>
      </p:sp>
      <p:sp>
        <p:nvSpPr>
          <p:cNvPr id="8" name="Title 7">
            <a:extLst>
              <a:ext uri="{FF2B5EF4-FFF2-40B4-BE49-F238E27FC236}">
                <a16:creationId xmlns:a16="http://schemas.microsoft.com/office/drawing/2014/main" id="{032DD4C8-8964-4875-A470-843120C719CB}"/>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234399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err="1">
                <a:solidFill>
                  <a:srgbClr val="FF0000"/>
                </a:solidFill>
              </a:rPr>
              <a:t>Regional</a:t>
            </a:r>
            <a:r>
              <a:rPr lang="fr-FR" sz="3600" b="1" dirty="0">
                <a:solidFill>
                  <a:srgbClr val="FF0000"/>
                </a:solidFill>
              </a:rPr>
              <a:t> </a:t>
            </a:r>
            <a:r>
              <a:rPr lang="fr-FR" sz="3600" b="1" dirty="0" err="1">
                <a:solidFill>
                  <a:srgbClr val="FF0000"/>
                </a:solidFill>
              </a:rPr>
              <a:t>Strategy</a:t>
            </a:r>
            <a:r>
              <a:rPr lang="fr-FR" sz="3600" b="1" dirty="0">
                <a:solidFill>
                  <a:srgbClr val="FF0000"/>
                </a:solidFill>
              </a:rPr>
              <a:t> for </a:t>
            </a:r>
            <a:r>
              <a:rPr lang="fr-FR" sz="3600" b="1" dirty="0" err="1">
                <a:solidFill>
                  <a:srgbClr val="FF0000"/>
                </a:solidFill>
              </a:rPr>
              <a:t>Disease</a:t>
            </a:r>
            <a:r>
              <a:rPr lang="fr-FR" sz="3600" b="1" dirty="0">
                <a:solidFill>
                  <a:srgbClr val="FF0000"/>
                </a:solidFill>
              </a:rPr>
              <a:t> Surveillance and </a:t>
            </a:r>
            <a:r>
              <a:rPr lang="fr-FR" sz="3600" b="1" dirty="0" err="1">
                <a:solidFill>
                  <a:srgbClr val="FF0000"/>
                </a:solidFill>
              </a:rPr>
              <a:t>Response</a:t>
            </a:r>
            <a:endParaRPr lang="en-US" sz="36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a:t>
            </a:r>
          </a:p>
          <a:p>
            <a:pPr marL="0" indent="0" algn="ctr">
              <a:buNone/>
            </a:pPr>
            <a:r>
              <a:rPr lang="fr-FR" i="1" dirty="0">
                <a:solidFill>
                  <a:srgbClr val="FF0000"/>
                </a:solidFill>
              </a:rPr>
              <a:t>Insert </a:t>
            </a:r>
            <a:r>
              <a:rPr lang="fr-FR" i="1" dirty="0" err="1">
                <a:solidFill>
                  <a:srgbClr val="FF0000"/>
                </a:solidFill>
              </a:rPr>
              <a:t>here</a:t>
            </a:r>
            <a:r>
              <a:rPr lang="fr-FR" i="1" dirty="0">
                <a:solidFill>
                  <a:srgbClr val="FF0000"/>
                </a:solidFill>
              </a:rPr>
              <a:t> </a:t>
            </a:r>
            <a:r>
              <a:rPr lang="fr-FR" i="1" dirty="0" err="1">
                <a:solidFill>
                  <a:srgbClr val="FF0000"/>
                </a:solidFill>
              </a:rPr>
              <a:t>details</a:t>
            </a:r>
            <a:r>
              <a:rPr lang="fr-FR" i="1" dirty="0">
                <a:solidFill>
                  <a:srgbClr val="FF0000"/>
                </a:solidFill>
              </a:rPr>
              <a:t> of the </a:t>
            </a:r>
            <a:r>
              <a:rPr lang="fr-FR" i="1" dirty="0" err="1">
                <a:solidFill>
                  <a:srgbClr val="FF0000"/>
                </a:solidFill>
              </a:rPr>
              <a:t>regional</a:t>
            </a:r>
            <a:r>
              <a:rPr lang="fr-FR" i="1" dirty="0">
                <a:solidFill>
                  <a:srgbClr val="FF0000"/>
                </a:solidFill>
              </a:rPr>
              <a:t> </a:t>
            </a:r>
            <a:r>
              <a:rPr lang="fr-FR" i="1" dirty="0" err="1">
                <a:solidFill>
                  <a:srgbClr val="FF0000"/>
                </a:solidFill>
              </a:rPr>
              <a:t>strategy</a:t>
            </a:r>
            <a:r>
              <a:rPr lang="fr-FR" i="1" dirty="0">
                <a:solidFill>
                  <a:srgbClr val="FF0000"/>
                </a:solidFill>
              </a:rPr>
              <a:t>, </a:t>
            </a:r>
            <a:r>
              <a:rPr lang="fr-FR" i="1" dirty="0" err="1">
                <a:solidFill>
                  <a:srgbClr val="FF0000"/>
                </a:solidFill>
              </a:rPr>
              <a:t>such</a:t>
            </a:r>
            <a:r>
              <a:rPr lang="fr-FR" i="1" dirty="0">
                <a:solidFill>
                  <a:srgbClr val="FF0000"/>
                </a:solidFill>
              </a:rPr>
              <a:t> as objectives, key </a:t>
            </a:r>
            <a:r>
              <a:rPr lang="fr-FR" i="1" dirty="0" err="1">
                <a:solidFill>
                  <a:srgbClr val="FF0000"/>
                </a:solidFill>
              </a:rPr>
              <a:t>features</a:t>
            </a:r>
            <a:r>
              <a:rPr lang="fr-FR" i="1" dirty="0">
                <a:solidFill>
                  <a:srgbClr val="FF0000"/>
                </a:solidFill>
              </a:rPr>
              <a:t>, and </a:t>
            </a:r>
            <a:r>
              <a:rPr lang="fr-FR" i="1" dirty="0" err="1">
                <a:solidFill>
                  <a:srgbClr val="FF0000"/>
                </a:solidFill>
              </a:rPr>
              <a:t>implementation</a:t>
            </a:r>
            <a:r>
              <a:rPr lang="fr-FR" i="1" dirty="0">
                <a:solidFill>
                  <a:srgbClr val="FF0000"/>
                </a:solidFill>
              </a:rPr>
              <a:t> </a:t>
            </a:r>
            <a:r>
              <a:rPr lang="fr-FR" i="1" dirty="0" err="1">
                <a:solidFill>
                  <a:srgbClr val="FF0000"/>
                </a:solidFill>
              </a:rPr>
              <a:t>methods</a:t>
            </a:r>
            <a:r>
              <a:rPr lang="fr-FR" i="1" dirty="0">
                <a:solidFill>
                  <a:srgbClr val="FF0000"/>
                </a:solidFill>
              </a:rPr>
              <a:t>.</a:t>
            </a:r>
          </a:p>
          <a:p>
            <a:pPr marL="0" indent="0" algn="ctr">
              <a:buNone/>
            </a:pPr>
            <a:endParaRPr lang="fr-FR" i="1" dirty="0">
              <a:solidFill>
                <a:srgbClr val="FF0000"/>
              </a:solidFill>
            </a:endParaRPr>
          </a:p>
          <a:p>
            <a:pPr marL="0" indent="0" algn="ctr">
              <a:buNone/>
            </a:pPr>
            <a:r>
              <a:rPr lang="fr-FR" sz="2800" i="1" dirty="0" err="1">
                <a:solidFill>
                  <a:srgbClr val="FF0000"/>
                </a:solidFill>
              </a:rPr>
              <a:t>Examples</a:t>
            </a:r>
            <a:r>
              <a:rPr lang="fr-FR" sz="2800" i="1" dirty="0">
                <a:solidFill>
                  <a:srgbClr val="FF0000"/>
                </a:solidFill>
              </a:rPr>
              <a:t> </a:t>
            </a:r>
            <a:r>
              <a:rPr lang="fr-FR" sz="2800" i="1" dirty="0" err="1">
                <a:solidFill>
                  <a:srgbClr val="FF0000"/>
                </a:solidFill>
              </a:rPr>
              <a:t>from</a:t>
            </a:r>
            <a:r>
              <a:rPr lang="fr-FR" sz="2800" i="1" dirty="0">
                <a:solidFill>
                  <a:srgbClr val="FF0000"/>
                </a:solidFill>
              </a:rPr>
              <a:t> Integrated </a:t>
            </a:r>
            <a:r>
              <a:rPr lang="fr-FR" sz="2800" i="1" dirty="0" err="1">
                <a:solidFill>
                  <a:srgbClr val="FF0000"/>
                </a:solidFill>
              </a:rPr>
              <a:t>Disease</a:t>
            </a:r>
            <a:r>
              <a:rPr lang="fr-FR" sz="2800" i="1" dirty="0">
                <a:solidFill>
                  <a:srgbClr val="FF0000"/>
                </a:solidFill>
              </a:rPr>
              <a:t> Surveillance and </a:t>
            </a:r>
            <a:r>
              <a:rPr lang="fr-FR" sz="2800" i="1" dirty="0" err="1">
                <a:solidFill>
                  <a:srgbClr val="FF0000"/>
                </a:solidFill>
              </a:rPr>
              <a:t>Response</a:t>
            </a:r>
            <a:r>
              <a:rPr lang="fr-FR" sz="2800" i="1" dirty="0">
                <a:solidFill>
                  <a:srgbClr val="FF0000"/>
                </a:solidFill>
              </a:rPr>
              <a:t> (IDSR) for the </a:t>
            </a:r>
            <a:r>
              <a:rPr lang="fr-FR" sz="2800" i="1" dirty="0" err="1">
                <a:solidFill>
                  <a:srgbClr val="FF0000"/>
                </a:solidFill>
              </a:rPr>
              <a:t>African</a:t>
            </a:r>
            <a:r>
              <a:rPr lang="fr-FR" sz="2800" i="1" dirty="0">
                <a:solidFill>
                  <a:srgbClr val="FF0000"/>
                </a:solidFill>
              </a:rPr>
              <a:t> </a:t>
            </a:r>
            <a:r>
              <a:rPr lang="fr-FR" sz="2800" i="1" dirty="0" err="1">
                <a:solidFill>
                  <a:srgbClr val="FF0000"/>
                </a:solidFill>
              </a:rPr>
              <a:t>Region</a:t>
            </a:r>
            <a:r>
              <a:rPr lang="fr-FR" sz="2800" i="1" dirty="0">
                <a:solidFill>
                  <a:srgbClr val="FF0000"/>
                </a:solidFill>
              </a:rPr>
              <a:t> are at the end of </a:t>
            </a:r>
            <a:r>
              <a:rPr lang="fr-FR" sz="2800" i="1" dirty="0" err="1">
                <a:solidFill>
                  <a:srgbClr val="FF0000"/>
                </a:solidFill>
              </a:rPr>
              <a:t>this</a:t>
            </a:r>
            <a:r>
              <a:rPr lang="fr-FR" sz="2800" i="1" dirty="0">
                <a:solidFill>
                  <a:srgbClr val="FF0000"/>
                </a:solidFill>
              </a:rPr>
              <a:t> </a:t>
            </a:r>
            <a:r>
              <a:rPr lang="fr-FR" sz="2800" i="1" dirty="0" err="1">
                <a:solidFill>
                  <a:srgbClr val="FF0000"/>
                </a:solidFill>
              </a:rPr>
              <a:t>presentation</a:t>
            </a:r>
            <a:endParaRPr lang="en-US" sz="2800" dirty="0"/>
          </a:p>
          <a:p>
            <a:pPr marL="0" indent="0">
              <a:buNone/>
            </a:pPr>
            <a:endParaRPr lang="en-US" dirty="0"/>
          </a:p>
        </p:txBody>
      </p:sp>
    </p:spTree>
    <p:extLst>
      <p:ext uri="{BB962C8B-B14F-4D97-AF65-F5344CB8AC3E}">
        <p14:creationId xmlns:p14="http://schemas.microsoft.com/office/powerpoint/2010/main" val="1002601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4">
            <a:extLst>
              <a:ext uri="{FF2B5EF4-FFF2-40B4-BE49-F238E27FC236}">
                <a16:creationId xmlns:a16="http://schemas.microsoft.com/office/drawing/2014/main" id="{518E77BF-8993-4A66-A2A5-455BE8204F5D}"/>
              </a:ext>
            </a:extLst>
          </p:cNvPr>
          <p:cNvGrpSpPr/>
          <p:nvPr/>
        </p:nvGrpSpPr>
        <p:grpSpPr>
          <a:xfrm>
            <a:off x="520276" y="3058380"/>
            <a:ext cx="8077200" cy="822960"/>
            <a:chOff x="1441516" y="1884457"/>
            <a:chExt cx="5867400" cy="685800"/>
          </a:xfrm>
          <a:solidFill>
            <a:schemeClr val="tx2">
              <a:lumMod val="75000"/>
            </a:schemeClr>
          </a:solidFill>
        </p:grpSpPr>
        <p:sp>
          <p:nvSpPr>
            <p:cNvPr id="5" name="Rounded Rectangle 37">
              <a:extLst>
                <a:ext uri="{FF2B5EF4-FFF2-40B4-BE49-F238E27FC236}">
                  <a16:creationId xmlns:a16="http://schemas.microsoft.com/office/drawing/2014/main" id="{08612B1F-5D2F-46B1-8775-59F961072B0B}"/>
                </a:ext>
              </a:extLst>
            </p:cNvPr>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6" name="Rounded Rectangle 38">
              <a:extLst>
                <a:ext uri="{FF2B5EF4-FFF2-40B4-BE49-F238E27FC236}">
                  <a16:creationId xmlns:a16="http://schemas.microsoft.com/office/drawing/2014/main" id="{8ED3079F-8610-4D51-AF09-2B0FDD72D011}"/>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7" name="Rectangle 6">
            <a:extLst>
              <a:ext uri="{FF2B5EF4-FFF2-40B4-BE49-F238E27FC236}">
                <a16:creationId xmlns:a16="http://schemas.microsoft.com/office/drawing/2014/main" id="{3481EF50-D1F9-4891-87A6-A42ABC6A71D3}"/>
              </a:ext>
            </a:extLst>
          </p:cNvPr>
          <p:cNvSpPr/>
          <p:nvPr/>
        </p:nvSpPr>
        <p:spPr>
          <a:xfrm>
            <a:off x="1187624" y="3201408"/>
            <a:ext cx="5764014" cy="461665"/>
          </a:xfrm>
          <a:prstGeom prst="rect">
            <a:avLst/>
          </a:prstGeom>
        </p:spPr>
        <p:txBody>
          <a:bodyPr wrap="none">
            <a:spAutoFit/>
          </a:bodyPr>
          <a:lstStyle/>
          <a:p>
            <a:r>
              <a:rPr lang="en-US" sz="2400" b="1" dirty="0">
                <a:solidFill>
                  <a:schemeClr val="bg1"/>
                </a:solidFill>
              </a:rPr>
              <a:t>4. Decision Instrument for Assessing Events </a:t>
            </a:r>
          </a:p>
        </p:txBody>
      </p:sp>
      <p:sp>
        <p:nvSpPr>
          <p:cNvPr id="8" name="Title 7">
            <a:extLst>
              <a:ext uri="{FF2B5EF4-FFF2-40B4-BE49-F238E27FC236}">
                <a16:creationId xmlns:a16="http://schemas.microsoft.com/office/drawing/2014/main" id="{EDEAAECE-D307-4FFF-B703-92808712C2FC}"/>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880486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149325"/>
            <a:ext cx="8229600" cy="687387"/>
          </a:xfrm>
          <a:noFill/>
          <a:effectLst>
            <a:outerShdw dist="17961" dir="2700000" algn="ctr" rotWithShape="0">
              <a:schemeClr val="bg2"/>
            </a:outerShdw>
          </a:effectLst>
        </p:spPr>
        <p:txBody>
          <a:bodyPr/>
          <a:lstStyle/>
          <a:p>
            <a:pPr eaLnBrk="1" hangingPunct="1"/>
            <a:r>
              <a:rPr lang="fr-FR" altLang="en-US" sz="3600" b="1" dirty="0" err="1">
                <a:solidFill>
                  <a:srgbClr val="002060"/>
                </a:solidFill>
              </a:rPr>
              <a:t>Decision</a:t>
            </a:r>
            <a:r>
              <a:rPr lang="fr-FR" altLang="en-US" sz="3600" b="1" dirty="0">
                <a:solidFill>
                  <a:srgbClr val="002060"/>
                </a:solidFill>
              </a:rPr>
              <a:t> Instrument for the </a:t>
            </a:r>
            <a:r>
              <a:rPr lang="fr-FR" altLang="en-US" sz="3600" b="1" dirty="0" err="1">
                <a:solidFill>
                  <a:srgbClr val="002060"/>
                </a:solidFill>
              </a:rPr>
              <a:t>Assessment</a:t>
            </a:r>
            <a:r>
              <a:rPr lang="fr-FR" altLang="en-US" sz="3600" b="1" dirty="0">
                <a:solidFill>
                  <a:srgbClr val="002060"/>
                </a:solidFill>
              </a:rPr>
              <a:t> of Public Health Events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7950" y="962025"/>
            <a:ext cx="3632200" cy="5257800"/>
          </a:xfrm>
          <a:prstGeom prst="rect">
            <a:avLst/>
          </a:prstGeom>
          <a:noFill/>
          <a:ln>
            <a:noFill/>
          </a:ln>
          <a:effectLst>
            <a:outerShdw dist="107763" dir="2700000" algn="ctr" rotWithShape="0">
              <a:schemeClr val="accent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3588" name="Group 4"/>
          <p:cNvGrpSpPr>
            <a:grpSpLocks/>
          </p:cNvGrpSpPr>
          <p:nvPr/>
        </p:nvGrpSpPr>
        <p:grpSpPr bwMode="auto">
          <a:xfrm>
            <a:off x="252413" y="765175"/>
            <a:ext cx="5400675" cy="1296988"/>
            <a:chOff x="159" y="482"/>
            <a:chExt cx="3402" cy="817"/>
          </a:xfrm>
        </p:grpSpPr>
        <p:sp>
          <p:nvSpPr>
            <p:cNvPr id="14353" name="Text Box 5"/>
            <p:cNvSpPr txBox="1">
              <a:spLocks noChangeArrowheads="1"/>
            </p:cNvSpPr>
            <p:nvPr/>
          </p:nvSpPr>
          <p:spPr bwMode="auto">
            <a:xfrm>
              <a:off x="159" y="482"/>
              <a:ext cx="2994" cy="590"/>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800" dirty="0">
                  <a:cs typeface="Arial" charset="0"/>
                </a:rPr>
                <a:t>4 diseases that always have to be notified: polio (wild type virus), smallpox, human influenza caused by a new virus, SARS. </a:t>
              </a:r>
            </a:p>
          </p:txBody>
        </p:sp>
        <p:sp>
          <p:nvSpPr>
            <p:cNvPr id="14354" name="Line 6"/>
            <p:cNvSpPr>
              <a:spLocks noChangeShapeType="1"/>
            </p:cNvSpPr>
            <p:nvPr/>
          </p:nvSpPr>
          <p:spPr bwMode="auto">
            <a:xfrm>
              <a:off x="3153" y="935"/>
              <a:ext cx="408" cy="36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3591" name="Group 7"/>
          <p:cNvGrpSpPr>
            <a:grpSpLocks/>
          </p:cNvGrpSpPr>
          <p:nvPr/>
        </p:nvGrpSpPr>
        <p:grpSpPr bwMode="auto">
          <a:xfrm>
            <a:off x="252413" y="1968501"/>
            <a:ext cx="7415212" cy="1490663"/>
            <a:chOff x="159" y="1349"/>
            <a:chExt cx="4672" cy="939"/>
          </a:xfrm>
        </p:grpSpPr>
        <p:sp>
          <p:nvSpPr>
            <p:cNvPr id="14351" name="Text Box 8"/>
            <p:cNvSpPr txBox="1">
              <a:spLocks noChangeArrowheads="1"/>
            </p:cNvSpPr>
            <p:nvPr/>
          </p:nvSpPr>
          <p:spPr bwMode="auto">
            <a:xfrm>
              <a:off x="159" y="1349"/>
              <a:ext cx="2994" cy="93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800" dirty="0">
                  <a:cs typeface="Arial" charset="0"/>
                </a:rPr>
                <a:t>Diseases that always lead to the use of the algorithm: cholera, pneumonic plague, yellow fever, Viral Haemorrhagic Fever (Ebola, Lassa, Marburg), West Nile fever, meningitis, others</a:t>
              </a:r>
            </a:p>
          </p:txBody>
        </p:sp>
        <p:sp>
          <p:nvSpPr>
            <p:cNvPr id="14352" name="Line 9"/>
            <p:cNvSpPr>
              <a:spLocks noChangeShapeType="1"/>
            </p:cNvSpPr>
            <p:nvPr/>
          </p:nvSpPr>
          <p:spPr bwMode="auto">
            <a:xfrm flipV="1">
              <a:off x="3153" y="1570"/>
              <a:ext cx="1678" cy="1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3594" name="Group 10"/>
          <p:cNvGrpSpPr>
            <a:grpSpLocks/>
          </p:cNvGrpSpPr>
          <p:nvPr/>
        </p:nvGrpSpPr>
        <p:grpSpPr bwMode="auto">
          <a:xfrm>
            <a:off x="252413" y="3095626"/>
            <a:ext cx="6553200" cy="2282826"/>
            <a:chOff x="159" y="1979"/>
            <a:chExt cx="4128" cy="1438"/>
          </a:xfrm>
        </p:grpSpPr>
        <p:sp>
          <p:nvSpPr>
            <p:cNvPr id="14346" name="Text Box 11"/>
            <p:cNvSpPr txBox="1">
              <a:spLocks noChangeArrowheads="1"/>
            </p:cNvSpPr>
            <p:nvPr/>
          </p:nvSpPr>
          <p:spPr bwMode="auto">
            <a:xfrm>
              <a:off x="159" y="2217"/>
              <a:ext cx="2994" cy="1200"/>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1800" dirty="0">
                  <a:cs typeface="Arial" charset="0"/>
                </a:rPr>
                <a:t>*Q1: serious repercussions for public  health?</a:t>
              </a:r>
            </a:p>
            <a:p>
              <a:pPr eaLnBrk="1" hangingPunct="1">
                <a:spcBef>
                  <a:spcPct val="50000"/>
                </a:spcBef>
                <a:buFontTx/>
                <a:buNone/>
              </a:pPr>
              <a:r>
                <a:rPr lang="en-US" altLang="en-US" sz="1800" dirty="0">
                  <a:cs typeface="Arial" charset="0"/>
                </a:rPr>
                <a:t>Q2: unusual or unexpected?</a:t>
              </a:r>
            </a:p>
            <a:p>
              <a:pPr eaLnBrk="1" hangingPunct="1">
                <a:spcBef>
                  <a:spcPct val="50000"/>
                </a:spcBef>
                <a:buFontTx/>
                <a:buNone/>
              </a:pPr>
              <a:r>
                <a:rPr lang="en-US" altLang="en-US" sz="1800" dirty="0">
                  <a:cs typeface="Arial" charset="0"/>
                </a:rPr>
                <a:t>Q3: risk of international spread?</a:t>
              </a:r>
            </a:p>
            <a:p>
              <a:pPr eaLnBrk="1" hangingPunct="1">
                <a:spcBef>
                  <a:spcPct val="50000"/>
                </a:spcBef>
                <a:buFontTx/>
                <a:buNone/>
              </a:pPr>
              <a:r>
                <a:rPr lang="en-US" altLang="en-US" sz="1800" dirty="0">
                  <a:cs typeface="Arial" charset="0"/>
                </a:rPr>
                <a:t>Q4: risk of travel or traffic restrictions?</a:t>
              </a:r>
            </a:p>
          </p:txBody>
        </p:sp>
        <p:sp>
          <p:nvSpPr>
            <p:cNvPr id="14347" name="Line 12"/>
            <p:cNvSpPr>
              <a:spLocks noChangeShapeType="1"/>
            </p:cNvSpPr>
            <p:nvPr/>
          </p:nvSpPr>
          <p:spPr bwMode="auto">
            <a:xfrm flipV="1">
              <a:off x="3153" y="1979"/>
              <a:ext cx="1043" cy="27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8" name="Line 13"/>
            <p:cNvSpPr>
              <a:spLocks noChangeShapeType="1"/>
            </p:cNvSpPr>
            <p:nvPr/>
          </p:nvSpPr>
          <p:spPr bwMode="auto">
            <a:xfrm flipV="1">
              <a:off x="3153" y="2341"/>
              <a:ext cx="589" cy="1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9" name="Line 14"/>
            <p:cNvSpPr>
              <a:spLocks noChangeShapeType="1"/>
            </p:cNvSpPr>
            <p:nvPr/>
          </p:nvSpPr>
          <p:spPr bwMode="auto">
            <a:xfrm flipV="1">
              <a:off x="3153" y="2704"/>
              <a:ext cx="861" cy="4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50" name="Line 15"/>
            <p:cNvSpPr>
              <a:spLocks noChangeShapeType="1"/>
            </p:cNvSpPr>
            <p:nvPr/>
          </p:nvSpPr>
          <p:spPr bwMode="auto">
            <a:xfrm>
              <a:off x="3153" y="3067"/>
              <a:ext cx="1134" cy="4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3600" name="Group 16"/>
          <p:cNvGrpSpPr>
            <a:grpSpLocks/>
          </p:cNvGrpSpPr>
          <p:nvPr/>
        </p:nvGrpSpPr>
        <p:grpSpPr bwMode="auto">
          <a:xfrm>
            <a:off x="252413" y="5102225"/>
            <a:ext cx="7581900" cy="962025"/>
            <a:chOff x="159" y="3294"/>
            <a:chExt cx="4763" cy="674"/>
          </a:xfrm>
        </p:grpSpPr>
        <p:sp>
          <p:nvSpPr>
            <p:cNvPr id="14344" name="Text Box 17"/>
            <p:cNvSpPr txBox="1">
              <a:spLocks noChangeArrowheads="1"/>
            </p:cNvSpPr>
            <p:nvPr/>
          </p:nvSpPr>
          <p:spPr bwMode="auto">
            <a:xfrm>
              <a:off x="159" y="3692"/>
              <a:ext cx="2994" cy="276"/>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1800" dirty="0">
                  <a:cs typeface="Arial" charset="0"/>
                </a:rPr>
                <a:t>Insufficient information: re-evaluate</a:t>
              </a:r>
            </a:p>
          </p:txBody>
        </p:sp>
        <p:sp>
          <p:nvSpPr>
            <p:cNvPr id="14345" name="Line 18"/>
            <p:cNvSpPr>
              <a:spLocks noChangeShapeType="1"/>
            </p:cNvSpPr>
            <p:nvPr/>
          </p:nvSpPr>
          <p:spPr bwMode="auto">
            <a:xfrm flipV="1">
              <a:off x="3153" y="3294"/>
              <a:ext cx="1769" cy="49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2561900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3588"/>
                                        </p:tgtEl>
                                        <p:attrNameLst>
                                          <p:attrName>style.visibility</p:attrName>
                                        </p:attrNameLst>
                                      </p:cBhvr>
                                      <p:to>
                                        <p:strVal val="visible"/>
                                      </p:to>
                                    </p:set>
                                    <p:animEffect transition="in" filter="wipe(left)">
                                      <p:cBhvr>
                                        <p:cTn id="7" dur="500"/>
                                        <p:tgtEl>
                                          <p:spTgt spid="323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23591"/>
                                        </p:tgtEl>
                                        <p:attrNameLst>
                                          <p:attrName>style.visibility</p:attrName>
                                        </p:attrNameLst>
                                      </p:cBhvr>
                                      <p:to>
                                        <p:strVal val="visible"/>
                                      </p:to>
                                    </p:set>
                                    <p:animEffect transition="in" filter="wipe(left)">
                                      <p:cBhvr>
                                        <p:cTn id="12" dur="500"/>
                                        <p:tgtEl>
                                          <p:spTgt spid="3235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23594"/>
                                        </p:tgtEl>
                                        <p:attrNameLst>
                                          <p:attrName>style.visibility</p:attrName>
                                        </p:attrNameLst>
                                      </p:cBhvr>
                                      <p:to>
                                        <p:strVal val="visible"/>
                                      </p:to>
                                    </p:set>
                                    <p:animEffect transition="in" filter="wipe(left)">
                                      <p:cBhvr>
                                        <p:cTn id="17" dur="500"/>
                                        <p:tgtEl>
                                          <p:spTgt spid="323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23600"/>
                                        </p:tgtEl>
                                        <p:attrNameLst>
                                          <p:attrName>style.visibility</p:attrName>
                                        </p:attrNameLst>
                                      </p:cBhvr>
                                      <p:to>
                                        <p:strVal val="visible"/>
                                      </p:to>
                                    </p:set>
                                    <p:animEffect transition="in" filter="wipe(left)">
                                      <p:cBhvr>
                                        <p:cTn id="22" dur="500"/>
                                        <p:tgtEl>
                                          <p:spTgt spid="323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4">
            <a:extLst>
              <a:ext uri="{FF2B5EF4-FFF2-40B4-BE49-F238E27FC236}">
                <a16:creationId xmlns:a16="http://schemas.microsoft.com/office/drawing/2014/main" id="{49E9485D-616B-473C-A528-7DE7C5812F84}"/>
              </a:ext>
            </a:extLst>
          </p:cNvPr>
          <p:cNvGrpSpPr/>
          <p:nvPr/>
        </p:nvGrpSpPr>
        <p:grpSpPr>
          <a:xfrm>
            <a:off x="520276" y="3058381"/>
            <a:ext cx="8077200" cy="741239"/>
            <a:chOff x="1427367" y="1949608"/>
            <a:chExt cx="5867400" cy="685800"/>
          </a:xfrm>
          <a:solidFill>
            <a:schemeClr val="tx2">
              <a:lumMod val="75000"/>
            </a:schemeClr>
          </a:solidFill>
        </p:grpSpPr>
        <p:sp>
          <p:nvSpPr>
            <p:cNvPr id="4" name="Rounded Rectangle 40">
              <a:extLst>
                <a:ext uri="{FF2B5EF4-FFF2-40B4-BE49-F238E27FC236}">
                  <a16:creationId xmlns:a16="http://schemas.microsoft.com/office/drawing/2014/main" id="{E81E0A01-48E8-4B25-BF02-895BA68B7FBE}"/>
                </a:ext>
              </a:extLst>
            </p:cNvPr>
            <p:cNvSpPr/>
            <p:nvPr/>
          </p:nvSpPr>
          <p:spPr>
            <a:xfrm>
              <a:off x="1427367" y="1949608"/>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5" name="Rounded Rectangle 41">
              <a:extLst>
                <a:ext uri="{FF2B5EF4-FFF2-40B4-BE49-F238E27FC236}">
                  <a16:creationId xmlns:a16="http://schemas.microsoft.com/office/drawing/2014/main" id="{E39607D5-31D0-4F8A-9CDA-8AE61E2F420D}"/>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6" name="TextBox 5">
            <a:extLst>
              <a:ext uri="{FF2B5EF4-FFF2-40B4-BE49-F238E27FC236}">
                <a16:creationId xmlns:a16="http://schemas.microsoft.com/office/drawing/2014/main" id="{B67A4902-4E7B-4F18-8710-99B97DC415CB}"/>
              </a:ext>
            </a:extLst>
          </p:cNvPr>
          <p:cNvSpPr txBox="1"/>
          <p:nvPr/>
        </p:nvSpPr>
        <p:spPr>
          <a:xfrm>
            <a:off x="1510876" y="3198019"/>
            <a:ext cx="6096000" cy="46196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91424" tIns="45712" rIns="91424" bIns="45712">
            <a:spAutoFit/>
          </a:bodyPr>
          <a:lstStyle/>
          <a:p>
            <a:pPr>
              <a:defRPr/>
            </a:pPr>
            <a:r>
              <a:rPr lang="en-US" sz="2400" b="1" dirty="0">
                <a:solidFill>
                  <a:schemeClr val="bg1"/>
                </a:solidFill>
              </a:rPr>
              <a:t>5. Key Investigation and Reporting Tools</a:t>
            </a:r>
          </a:p>
        </p:txBody>
      </p:sp>
      <p:sp>
        <p:nvSpPr>
          <p:cNvPr id="8" name="Title 7">
            <a:extLst>
              <a:ext uri="{FF2B5EF4-FFF2-40B4-BE49-F238E27FC236}">
                <a16:creationId xmlns:a16="http://schemas.microsoft.com/office/drawing/2014/main" id="{38F6A3D0-A054-47DD-A911-39DF3B7354DA}"/>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210915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FF0000"/>
                </a:solidFill>
              </a:rPr>
              <a:t>Key Investigation and </a:t>
            </a:r>
            <a:br>
              <a:rPr lang="fr-FR" sz="3600" b="1" dirty="0">
                <a:solidFill>
                  <a:srgbClr val="FF0000"/>
                </a:solidFill>
              </a:rPr>
            </a:br>
            <a:r>
              <a:rPr lang="fr-FR" sz="3600" b="1" dirty="0" err="1">
                <a:solidFill>
                  <a:srgbClr val="FF0000"/>
                </a:solidFill>
              </a:rPr>
              <a:t>Reporting</a:t>
            </a:r>
            <a:r>
              <a:rPr lang="fr-FR" sz="3600" b="1" dirty="0">
                <a:solidFill>
                  <a:srgbClr val="FF0000"/>
                </a:solidFill>
              </a:rPr>
              <a:t> Tools</a:t>
            </a:r>
            <a:endParaRPr lang="en-US" sz="36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a:t>
            </a:r>
          </a:p>
          <a:p>
            <a:pPr marL="0" indent="0" algn="ctr">
              <a:buNone/>
            </a:pPr>
            <a:r>
              <a:rPr lang="fr-FR" i="1" dirty="0">
                <a:solidFill>
                  <a:srgbClr val="FF0000"/>
                </a:solidFill>
              </a:rPr>
              <a:t>Insert </a:t>
            </a:r>
            <a:r>
              <a:rPr lang="fr-FR" i="1" dirty="0" err="1">
                <a:solidFill>
                  <a:srgbClr val="FF0000"/>
                </a:solidFill>
              </a:rPr>
              <a:t>here</a:t>
            </a:r>
            <a:r>
              <a:rPr lang="fr-FR" i="1" dirty="0">
                <a:solidFill>
                  <a:srgbClr val="FF0000"/>
                </a:solidFill>
              </a:rPr>
              <a:t> important </a:t>
            </a:r>
            <a:r>
              <a:rPr lang="fr-FR" i="1" dirty="0" err="1">
                <a:solidFill>
                  <a:srgbClr val="FF0000"/>
                </a:solidFill>
              </a:rPr>
              <a:t>forms</a:t>
            </a:r>
            <a:r>
              <a:rPr lang="fr-FR" i="1" dirty="0">
                <a:solidFill>
                  <a:srgbClr val="FF0000"/>
                </a:solidFill>
              </a:rPr>
              <a:t> </a:t>
            </a:r>
            <a:r>
              <a:rPr lang="fr-FR" i="1" dirty="0" err="1">
                <a:solidFill>
                  <a:srgbClr val="FF0000"/>
                </a:solidFill>
              </a:rPr>
              <a:t>used</a:t>
            </a:r>
            <a:r>
              <a:rPr lang="fr-FR" i="1" dirty="0">
                <a:solidFill>
                  <a:srgbClr val="FF0000"/>
                </a:solidFill>
              </a:rPr>
              <a:t> to </a:t>
            </a:r>
            <a:r>
              <a:rPr lang="fr-FR" i="1" dirty="0" err="1">
                <a:solidFill>
                  <a:srgbClr val="FF0000"/>
                </a:solidFill>
              </a:rPr>
              <a:t>investigate</a:t>
            </a:r>
            <a:r>
              <a:rPr lang="fr-FR" i="1" dirty="0">
                <a:solidFill>
                  <a:srgbClr val="FF0000"/>
                </a:solidFill>
              </a:rPr>
              <a:t> and report cases of reportable </a:t>
            </a:r>
            <a:r>
              <a:rPr lang="fr-FR" i="1" dirty="0" err="1">
                <a:solidFill>
                  <a:srgbClr val="FF0000"/>
                </a:solidFill>
              </a:rPr>
              <a:t>diseases</a:t>
            </a:r>
            <a:r>
              <a:rPr lang="fr-FR" i="1" dirty="0">
                <a:solidFill>
                  <a:srgbClr val="FF0000"/>
                </a:solidFill>
              </a:rPr>
              <a:t> in the country or </a:t>
            </a:r>
            <a:r>
              <a:rPr lang="fr-FR" i="1" dirty="0" err="1">
                <a:solidFill>
                  <a:srgbClr val="FF0000"/>
                </a:solidFill>
              </a:rPr>
              <a:t>region</a:t>
            </a:r>
            <a:r>
              <a:rPr lang="fr-FR" i="1" dirty="0">
                <a:solidFill>
                  <a:srgbClr val="FF0000"/>
                </a:solidFill>
              </a:rPr>
              <a:t>.</a:t>
            </a:r>
          </a:p>
          <a:p>
            <a:pPr marL="0" indent="0" algn="ctr">
              <a:buNone/>
            </a:pPr>
            <a:endParaRPr lang="fr-FR" i="1" dirty="0">
              <a:solidFill>
                <a:srgbClr val="FF0000"/>
              </a:solidFill>
            </a:endParaRPr>
          </a:p>
          <a:p>
            <a:pPr marL="0" indent="0" algn="ctr">
              <a:buNone/>
            </a:pPr>
            <a:r>
              <a:rPr lang="fr-FR" sz="2800" i="1" dirty="0" err="1">
                <a:solidFill>
                  <a:srgbClr val="FF0000"/>
                </a:solidFill>
              </a:rPr>
              <a:t>Examples</a:t>
            </a:r>
            <a:r>
              <a:rPr lang="fr-FR" sz="2800" i="1" dirty="0">
                <a:solidFill>
                  <a:srgbClr val="FF0000"/>
                </a:solidFill>
              </a:rPr>
              <a:t> </a:t>
            </a:r>
            <a:r>
              <a:rPr lang="fr-FR" sz="2800" i="1" dirty="0" err="1">
                <a:solidFill>
                  <a:srgbClr val="FF0000"/>
                </a:solidFill>
              </a:rPr>
              <a:t>from</a:t>
            </a:r>
            <a:r>
              <a:rPr lang="fr-FR" sz="2800" i="1" dirty="0">
                <a:solidFill>
                  <a:srgbClr val="FF0000"/>
                </a:solidFill>
              </a:rPr>
              <a:t> Integrated </a:t>
            </a:r>
            <a:r>
              <a:rPr lang="fr-FR" sz="2800" i="1" dirty="0" err="1">
                <a:solidFill>
                  <a:srgbClr val="FF0000"/>
                </a:solidFill>
              </a:rPr>
              <a:t>Disease</a:t>
            </a:r>
            <a:r>
              <a:rPr lang="fr-FR" sz="2800" i="1" dirty="0">
                <a:solidFill>
                  <a:srgbClr val="FF0000"/>
                </a:solidFill>
              </a:rPr>
              <a:t> Surveillance and </a:t>
            </a:r>
            <a:r>
              <a:rPr lang="fr-FR" sz="2800" i="1" dirty="0" err="1">
                <a:solidFill>
                  <a:srgbClr val="FF0000"/>
                </a:solidFill>
              </a:rPr>
              <a:t>Response</a:t>
            </a:r>
            <a:r>
              <a:rPr lang="fr-FR" sz="2800" i="1" dirty="0">
                <a:solidFill>
                  <a:srgbClr val="FF0000"/>
                </a:solidFill>
              </a:rPr>
              <a:t> (IDSR) for the </a:t>
            </a:r>
            <a:r>
              <a:rPr lang="fr-FR" sz="2800" i="1" dirty="0" err="1">
                <a:solidFill>
                  <a:srgbClr val="FF0000"/>
                </a:solidFill>
              </a:rPr>
              <a:t>African</a:t>
            </a:r>
            <a:r>
              <a:rPr lang="fr-FR" sz="2800" i="1" dirty="0">
                <a:solidFill>
                  <a:srgbClr val="FF0000"/>
                </a:solidFill>
              </a:rPr>
              <a:t> </a:t>
            </a:r>
            <a:r>
              <a:rPr lang="fr-FR" sz="2800" i="1" dirty="0" err="1">
                <a:solidFill>
                  <a:srgbClr val="FF0000"/>
                </a:solidFill>
              </a:rPr>
              <a:t>Region</a:t>
            </a:r>
            <a:r>
              <a:rPr lang="fr-FR" sz="2800" i="1" dirty="0">
                <a:solidFill>
                  <a:srgbClr val="FF0000"/>
                </a:solidFill>
              </a:rPr>
              <a:t> are at the end of </a:t>
            </a:r>
            <a:r>
              <a:rPr lang="fr-FR" sz="2800" i="1" dirty="0" err="1">
                <a:solidFill>
                  <a:srgbClr val="FF0000"/>
                </a:solidFill>
              </a:rPr>
              <a:t>this</a:t>
            </a:r>
            <a:r>
              <a:rPr lang="fr-FR" sz="2800" i="1" dirty="0">
                <a:solidFill>
                  <a:srgbClr val="FF0000"/>
                </a:solidFill>
              </a:rPr>
              <a:t> </a:t>
            </a:r>
            <a:r>
              <a:rPr lang="fr-FR" sz="2800" i="1" dirty="0" err="1">
                <a:solidFill>
                  <a:srgbClr val="FF0000"/>
                </a:solidFill>
              </a:rPr>
              <a:t>presentation</a:t>
            </a:r>
            <a:endParaRPr lang="en-US" sz="2800" dirty="0"/>
          </a:p>
          <a:p>
            <a:pPr marL="0" indent="0">
              <a:buNone/>
            </a:pPr>
            <a:endParaRPr lang="en-US" dirty="0"/>
          </a:p>
        </p:txBody>
      </p:sp>
    </p:spTree>
    <p:extLst>
      <p:ext uri="{BB962C8B-B14F-4D97-AF65-F5344CB8AC3E}">
        <p14:creationId xmlns:p14="http://schemas.microsoft.com/office/powerpoint/2010/main" val="3532124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66E4-94D4-467E-879D-37B93C46B33C}"/>
              </a:ext>
            </a:extLst>
          </p:cNvPr>
          <p:cNvSpPr>
            <a:spLocks noGrp="1"/>
          </p:cNvSpPr>
          <p:nvPr>
            <p:ph type="title"/>
          </p:nvPr>
        </p:nvSpPr>
        <p:spPr/>
        <p:txBody>
          <a:bodyPr/>
          <a:lstStyle/>
          <a:p>
            <a:r>
              <a:rPr lang="fr-FR" sz="3600" b="1" dirty="0">
                <a:solidFill>
                  <a:srgbClr val="002060"/>
                </a:solidFill>
              </a:rPr>
              <a:t>Key messages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D569D486-8992-4BB5-828D-CCADED736D2E}"/>
              </a:ext>
            </a:extLst>
          </p:cNvPr>
          <p:cNvSpPr>
            <a:spLocks noGrp="1"/>
          </p:cNvSpPr>
          <p:nvPr>
            <p:ph idx="1"/>
          </p:nvPr>
        </p:nvSpPr>
        <p:spPr/>
        <p:txBody>
          <a:bodyPr/>
          <a:lstStyle/>
          <a:p>
            <a:r>
              <a:rPr lang="en-GB" sz="2400" dirty="0">
                <a:solidFill>
                  <a:srgbClr val="002060"/>
                </a:solidFill>
              </a:rPr>
              <a:t>Global and national health security are ensured through three key functions: to prevent, detect and respond.</a:t>
            </a:r>
          </a:p>
          <a:p>
            <a:pPr marL="0" indent="0">
              <a:buNone/>
            </a:pPr>
            <a:endParaRPr lang="en-GB" sz="2400" dirty="0">
              <a:solidFill>
                <a:srgbClr val="002060"/>
              </a:solidFill>
            </a:endParaRPr>
          </a:p>
          <a:p>
            <a:r>
              <a:rPr lang="en-GB" sz="2400" dirty="0">
                <a:solidFill>
                  <a:srgbClr val="002060"/>
                </a:solidFill>
              </a:rPr>
              <a:t>Implementation of IHR takes place within the context of the Global Health Security Agenda and regional surveillance and response strategies.</a:t>
            </a:r>
          </a:p>
          <a:p>
            <a:pPr marL="0" indent="0">
              <a:buNone/>
            </a:pPr>
            <a:endParaRPr lang="en-GB" sz="2400" dirty="0">
              <a:solidFill>
                <a:srgbClr val="002060"/>
              </a:solidFill>
            </a:endParaRPr>
          </a:p>
          <a:p>
            <a:r>
              <a:rPr lang="en-GB" sz="2400" dirty="0">
                <a:solidFill>
                  <a:srgbClr val="002060"/>
                </a:solidFill>
              </a:rPr>
              <a:t>Objectives are convergent: to detect, confirm, verify, notify and report for timely response to public health events irrespective of their source or origin.</a:t>
            </a:r>
            <a:endParaRPr lang="en-US" sz="2400" dirty="0"/>
          </a:p>
        </p:txBody>
      </p:sp>
    </p:spTree>
    <p:extLst>
      <p:ext uri="{BB962C8B-B14F-4D97-AF65-F5344CB8AC3E}">
        <p14:creationId xmlns:p14="http://schemas.microsoft.com/office/powerpoint/2010/main" val="4080459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References</a:t>
            </a:r>
            <a:endParaRPr lang="en-GB" sz="3200" b="1" dirty="0">
              <a:solidFill>
                <a:srgbClr val="002060"/>
              </a:solidFill>
            </a:endParaRPr>
          </a:p>
        </p:txBody>
      </p:sp>
      <p:sp>
        <p:nvSpPr>
          <p:cNvPr id="4" name="Slide Number Placeholder 3"/>
          <p:cNvSpPr>
            <a:spLocks noGrp="1"/>
          </p:cNvSpPr>
          <p:nvPr>
            <p:ph type="sldNum" sz="quarter" idx="11"/>
          </p:nvPr>
        </p:nvSpPr>
        <p:spPr/>
        <p:txBody>
          <a:bodyPr/>
          <a:lstStyle/>
          <a:p>
            <a:pPr>
              <a:defRPr/>
            </a:pPr>
            <a:fld id="{1A7678E6-ED70-441B-9CEE-E12E96C4D59D}" type="slidenum">
              <a:rPr lang="en-US" smtClean="0"/>
              <a:pPr>
                <a:defRPr/>
              </a:pPr>
              <a:t>17</a:t>
            </a:fld>
            <a:endParaRPr lang="en-US"/>
          </a:p>
        </p:txBody>
      </p:sp>
      <p:sp>
        <p:nvSpPr>
          <p:cNvPr id="3" name="Content Placeholder 2"/>
          <p:cNvSpPr>
            <a:spLocks noGrp="1"/>
          </p:cNvSpPr>
          <p:nvPr>
            <p:ph idx="4294967295"/>
          </p:nvPr>
        </p:nvSpPr>
        <p:spPr>
          <a:xfrm>
            <a:off x="571500" y="1430362"/>
            <a:ext cx="8001000" cy="4806950"/>
          </a:xfrm>
        </p:spPr>
        <p:txBody>
          <a:bodyPr/>
          <a:lstStyle/>
          <a:p>
            <a:pPr marL="0" indent="0">
              <a:buNone/>
            </a:pPr>
            <a:r>
              <a:rPr lang="en-US" sz="2000" dirty="0">
                <a:highlight>
                  <a:srgbClr val="FFFF00"/>
                </a:highlight>
              </a:rPr>
              <a:t>Regional </a:t>
            </a:r>
            <a:r>
              <a:rPr lang="en-US" sz="2000" dirty="0" err="1">
                <a:highlight>
                  <a:srgbClr val="FFFF00"/>
                </a:highlight>
              </a:rPr>
              <a:t>Stretegy</a:t>
            </a:r>
            <a:r>
              <a:rPr lang="en-US" sz="2000" dirty="0">
                <a:highlight>
                  <a:srgbClr val="FFFF00"/>
                </a:highlight>
              </a:rPr>
              <a:t> Guideline title to be added here</a:t>
            </a:r>
          </a:p>
          <a:p>
            <a:pPr marL="0" indent="0">
              <a:buNone/>
            </a:pPr>
            <a:r>
              <a:rPr lang="en-US" sz="2000" u="sng" dirty="0">
                <a:highlight>
                  <a:srgbClr val="FFFF00"/>
                </a:highlight>
              </a:rPr>
              <a:t>Link to regional strategy to be added here</a:t>
            </a:r>
          </a:p>
          <a:p>
            <a:pPr marL="0" indent="0">
              <a:buNone/>
            </a:pPr>
            <a:endParaRPr lang="en-US" sz="2000" dirty="0"/>
          </a:p>
          <a:p>
            <a:pPr marL="0" indent="0">
              <a:buNone/>
            </a:pPr>
            <a:r>
              <a:rPr lang="en-US" sz="2000" dirty="0"/>
              <a:t>International Health Regulations, WHO 2016, 3</a:t>
            </a:r>
            <a:r>
              <a:rPr lang="en-US" sz="2000" baseline="30000" dirty="0"/>
              <a:t>rd</a:t>
            </a:r>
            <a:r>
              <a:rPr lang="en-US" sz="2000" dirty="0"/>
              <a:t> edition</a:t>
            </a:r>
          </a:p>
          <a:p>
            <a:pPr marL="0" indent="0">
              <a:buNone/>
            </a:pPr>
            <a:r>
              <a:rPr lang="en-US" sz="2000" dirty="0">
                <a:hlinkClick r:id="rId2"/>
              </a:rPr>
              <a:t>http://www.who.int/ihr/publications/9789241580496/en/</a:t>
            </a:r>
            <a:r>
              <a:rPr lang="en-US" sz="2000" dirty="0"/>
              <a:t> </a:t>
            </a:r>
          </a:p>
          <a:p>
            <a:pPr marL="0" indent="0">
              <a:buNone/>
            </a:pPr>
            <a:endParaRPr lang="en-US" sz="2000" dirty="0"/>
          </a:p>
          <a:p>
            <a:pPr marL="0" indent="0">
              <a:buNone/>
            </a:pPr>
            <a:r>
              <a:rPr lang="en-US" sz="2000" dirty="0"/>
              <a:t>Advancing </a:t>
            </a:r>
            <a:r>
              <a:rPr lang="en-US" sz="2000" dirty="0" err="1"/>
              <a:t>Gobal</a:t>
            </a:r>
            <a:r>
              <a:rPr lang="en-US" sz="2000" dirty="0"/>
              <a:t> Health Security - From commitments to actions, WHO 2016</a:t>
            </a:r>
          </a:p>
          <a:p>
            <a:pPr marL="0" indent="0">
              <a:buNone/>
            </a:pPr>
            <a:r>
              <a:rPr lang="en-US" sz="2000" dirty="0">
                <a:hlinkClick r:id="rId3"/>
              </a:rPr>
              <a:t>http://www.who.int/ihr/publications/WHO_HSE_GCR_2016_15/en/</a:t>
            </a:r>
            <a:r>
              <a:rPr lang="en-US" sz="2000" dirty="0"/>
              <a:t> </a:t>
            </a:r>
          </a:p>
          <a:p>
            <a:pPr marL="0" indent="0">
              <a:buNone/>
            </a:pPr>
            <a:endParaRPr lang="en-GB" sz="2000" dirty="0"/>
          </a:p>
        </p:txBody>
      </p:sp>
    </p:spTree>
    <p:extLst>
      <p:ext uri="{BB962C8B-B14F-4D97-AF65-F5344CB8AC3E}">
        <p14:creationId xmlns:p14="http://schemas.microsoft.com/office/powerpoint/2010/main" val="2958031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708920"/>
            <a:ext cx="8229600" cy="1143000"/>
          </a:xfrm>
        </p:spPr>
        <p:txBody>
          <a:bodyPr/>
          <a:lstStyle/>
          <a:p>
            <a:r>
              <a:rPr lang="fr-FR" sz="6000" b="1" i="1" dirty="0" err="1">
                <a:solidFill>
                  <a:srgbClr val="002060"/>
                </a:solidFill>
              </a:rPr>
              <a:t>Thank</a:t>
            </a:r>
            <a:r>
              <a:rPr lang="fr-FR" sz="6000" b="1" i="1" dirty="0">
                <a:solidFill>
                  <a:srgbClr val="002060"/>
                </a:solidFill>
              </a:rPr>
              <a:t> </a:t>
            </a:r>
            <a:r>
              <a:rPr lang="fr-FR" sz="6000" b="1" i="1" dirty="0" err="1">
                <a:solidFill>
                  <a:srgbClr val="002060"/>
                </a:solidFill>
              </a:rPr>
              <a:t>you</a:t>
            </a:r>
            <a:r>
              <a:rPr lang="fr-FR" sz="6000" b="1" i="1" dirty="0">
                <a:solidFill>
                  <a:srgbClr val="002060"/>
                </a:solidFill>
              </a:rPr>
              <a:t>!</a:t>
            </a:r>
            <a:endParaRPr lang="en-GB" sz="6000" b="1" i="1" dirty="0">
              <a:solidFill>
                <a:srgbClr val="002060"/>
              </a:solidFill>
            </a:endParaRPr>
          </a:p>
        </p:txBody>
      </p:sp>
    </p:spTree>
    <p:extLst>
      <p:ext uri="{BB962C8B-B14F-4D97-AF65-F5344CB8AC3E}">
        <p14:creationId xmlns:p14="http://schemas.microsoft.com/office/powerpoint/2010/main" val="1321763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z="4200" b="1" dirty="0">
                <a:solidFill>
                  <a:srgbClr val="002060"/>
                </a:solidFill>
              </a:rPr>
              <a:t>Learning Objectives</a:t>
            </a:r>
            <a:endParaRPr lang="en-GB" altLang="en-US" sz="4200" b="1" dirty="0">
              <a:solidFill>
                <a:srgbClr val="002060"/>
              </a:solidFill>
            </a:endParaRPr>
          </a:p>
        </p:txBody>
      </p:sp>
      <p:sp>
        <p:nvSpPr>
          <p:cNvPr id="6147" name="Content Placeholder 2"/>
          <p:cNvSpPr>
            <a:spLocks noGrp="1"/>
          </p:cNvSpPr>
          <p:nvPr>
            <p:ph idx="1"/>
          </p:nvPr>
        </p:nvSpPr>
        <p:spPr/>
        <p:txBody>
          <a:bodyPr>
            <a:normAutofit/>
          </a:bodyPr>
          <a:lstStyle/>
          <a:p>
            <a:pPr marL="0" indent="0">
              <a:buNone/>
            </a:pPr>
            <a:r>
              <a:rPr lang="en-GB" altLang="en-US" sz="2400" dirty="0"/>
              <a:t>At the end of this session you will be able to:</a:t>
            </a:r>
          </a:p>
          <a:p>
            <a:r>
              <a:rPr lang="en-GB" altLang="en-US" sz="2400" dirty="0"/>
              <a:t>Describe public health threats in the region</a:t>
            </a:r>
          </a:p>
          <a:p>
            <a:r>
              <a:rPr lang="en-GB" altLang="en-US" sz="2400" dirty="0">
                <a:solidFill>
                  <a:schemeClr val="tx2">
                    <a:lumMod val="50000"/>
                  </a:schemeClr>
                </a:solidFill>
              </a:rPr>
              <a:t>Describe the purpose of the International Health Regulations 2005 (IHR) and the surveillance and response strategy in the country or region</a:t>
            </a:r>
          </a:p>
          <a:p>
            <a:r>
              <a:rPr lang="en-GB" altLang="en-US" sz="2400" dirty="0">
                <a:solidFill>
                  <a:schemeClr val="tx2">
                    <a:lumMod val="50000"/>
                  </a:schemeClr>
                </a:solidFill>
              </a:rPr>
              <a:t>Identify common forms used to investigate and report cases of key diseases</a:t>
            </a:r>
          </a:p>
          <a:p>
            <a:endParaRPr lang="en-GB" altLang="en-US" sz="2400" dirty="0">
              <a:solidFill>
                <a:schemeClr val="tx2">
                  <a:lumMod val="50000"/>
                </a:schemeClr>
              </a:solidFill>
            </a:endParaRPr>
          </a:p>
          <a:p>
            <a:endParaRPr lang="en-GB" altLang="en-US" sz="2400" dirty="0">
              <a:solidFill>
                <a:schemeClr val="accent6">
                  <a:lumMod val="75000"/>
                </a:schemeClr>
              </a:solidFill>
            </a:endParaRPr>
          </a:p>
        </p:txBody>
      </p:sp>
    </p:spTree>
    <p:extLst>
      <p:ext uri="{BB962C8B-B14F-4D97-AF65-F5344CB8AC3E}">
        <p14:creationId xmlns:p14="http://schemas.microsoft.com/office/powerpoint/2010/main" val="4190809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rgbClr val="002060"/>
                </a:solidFill>
              </a:rPr>
              <a:t>Example Slides for the </a:t>
            </a:r>
            <a:br>
              <a:rPr lang="en-US" b="1" dirty="0">
                <a:solidFill>
                  <a:srgbClr val="002060"/>
                </a:solidFill>
              </a:rPr>
            </a:br>
            <a:r>
              <a:rPr lang="en-US" b="1" dirty="0">
                <a:solidFill>
                  <a:srgbClr val="002060"/>
                </a:solidFill>
              </a:rPr>
              <a:t>African Region</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186059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6512" y="3284984"/>
            <a:ext cx="9144000" cy="2078940"/>
          </a:xfrm>
          <a:solidFill>
            <a:schemeClr val="bg1"/>
          </a:solidFill>
        </p:spPr>
        <p:txBody>
          <a:bodyPr>
            <a:noAutofit/>
          </a:bodyPr>
          <a:lstStyle/>
          <a:p>
            <a:pPr algn="l"/>
            <a:br>
              <a:rPr lang="en-US" sz="3200" b="1" dirty="0">
                <a:solidFill>
                  <a:srgbClr val="002060"/>
                </a:solidFill>
              </a:rPr>
            </a:br>
            <a:br>
              <a:rPr lang="en-US" sz="3200" b="1" dirty="0">
                <a:solidFill>
                  <a:srgbClr val="002060"/>
                </a:solidFill>
              </a:rPr>
            </a:br>
            <a:r>
              <a:rPr lang="en-US" sz="3200" b="1" dirty="0">
                <a:solidFill>
                  <a:srgbClr val="002060"/>
                </a:solidFill>
                <a:latin typeface="Arial" panose="020B0604020202020204" pitchFamily="34" charset="0"/>
                <a:cs typeface="Arial" panose="020B0604020202020204" pitchFamily="34" charset="0"/>
              </a:rPr>
              <a:t>A.1 The International Health Regulation (IHR) framework and the Integrated Diseases Surveillance Strategy (IDSR) in Emergency Response</a:t>
            </a:r>
            <a:br>
              <a:rPr lang="en-US" sz="3200" b="1" dirty="0">
                <a:solidFill>
                  <a:srgbClr val="002060"/>
                </a:solidFill>
                <a:latin typeface="Arial" panose="020B0604020202020204" pitchFamily="34" charset="0"/>
                <a:cs typeface="Arial" panose="020B0604020202020204" pitchFamily="34" charset="0"/>
              </a:rPr>
            </a:br>
            <a:br>
              <a:rPr lang="en-US" sz="3200" b="1" dirty="0">
                <a:solidFill>
                  <a:srgbClr val="002060"/>
                </a:solidFill>
              </a:rPr>
            </a:br>
            <a:endParaRPr lang="en-CA" sz="3200" b="1" dirty="0">
              <a:solidFill>
                <a:srgbClr val="002060"/>
              </a:solidFill>
            </a:endParaRPr>
          </a:p>
        </p:txBody>
      </p:sp>
      <p:sp>
        <p:nvSpPr>
          <p:cNvPr id="3" name="Title 1"/>
          <p:cNvSpPr txBox="1">
            <a:spLocks/>
          </p:cNvSpPr>
          <p:nvPr/>
        </p:nvSpPr>
        <p:spPr>
          <a:xfrm>
            <a:off x="562878" y="4149080"/>
            <a:ext cx="7056784" cy="1800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fontAlgn="base">
              <a:spcAft>
                <a:spcPct val="0"/>
              </a:spcAft>
            </a:pPr>
            <a:endParaRPr lang="en-CA" sz="1800" b="1" dirty="0">
              <a:solidFill>
                <a:srgbClr val="FFC000"/>
              </a:solidFill>
              <a:effectLst>
                <a:outerShdw blurRad="38100" dist="38100" dir="2700000" algn="tl">
                  <a:srgbClr val="000000">
                    <a:alpha val="43137"/>
                  </a:srgbClr>
                </a:outerShdw>
              </a:effectLst>
            </a:endParaRPr>
          </a:p>
        </p:txBody>
      </p:sp>
      <p:sp>
        <p:nvSpPr>
          <p:cNvPr id="4" name="Title 1"/>
          <p:cNvSpPr txBox="1">
            <a:spLocks/>
          </p:cNvSpPr>
          <p:nvPr/>
        </p:nvSpPr>
        <p:spPr>
          <a:xfrm>
            <a:off x="251520" y="4365104"/>
            <a:ext cx="7368142" cy="100811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br>
              <a:rPr lang="en-US" sz="3200" b="1" dirty="0">
                <a:solidFill>
                  <a:schemeClr val="bg1"/>
                </a:solidFill>
                <a:effectLst>
                  <a:outerShdw blurRad="38100" dist="38100" dir="2700000" algn="tl">
                    <a:srgbClr val="000000">
                      <a:alpha val="43137"/>
                    </a:srgbClr>
                  </a:outerShdw>
                </a:effectLst>
              </a:rPr>
            </a:br>
            <a:br>
              <a:rPr lang="en-US" sz="3200" b="1" dirty="0">
                <a:solidFill>
                  <a:schemeClr val="bg1"/>
                </a:solidFill>
                <a:effectLst>
                  <a:outerShdw blurRad="38100" dist="38100" dir="2700000" algn="tl">
                    <a:srgbClr val="000000">
                      <a:alpha val="43137"/>
                    </a:srgbClr>
                  </a:outerShdw>
                </a:effectLst>
              </a:rPr>
            </a:br>
            <a:r>
              <a:rPr lang="en-US" sz="3200" b="1" dirty="0">
                <a:solidFill>
                  <a:schemeClr val="bg1"/>
                </a:solidFill>
                <a:effectLst>
                  <a:outerShdw blurRad="38100" dist="38100" dir="2700000" algn="tl">
                    <a:srgbClr val="000000">
                      <a:alpha val="43137"/>
                    </a:srgbClr>
                  </a:outerShdw>
                </a:effectLst>
              </a:rPr>
              <a:t> </a:t>
            </a:r>
            <a:br>
              <a:rPr lang="en-US" sz="3200" b="1" dirty="0">
                <a:solidFill>
                  <a:schemeClr val="bg1"/>
                </a:solidFill>
                <a:effectLst>
                  <a:outerShdw blurRad="38100" dist="38100" dir="2700000" algn="tl">
                    <a:srgbClr val="000000">
                      <a:alpha val="43137"/>
                    </a:srgbClr>
                  </a:outerShdw>
                </a:effectLst>
              </a:rPr>
            </a:br>
            <a:br>
              <a:rPr lang="en-US" sz="3200" b="1" dirty="0">
                <a:solidFill>
                  <a:schemeClr val="bg1"/>
                </a:solidFill>
                <a:effectLst>
                  <a:outerShdw blurRad="38100" dist="38100" dir="2700000" algn="tl">
                    <a:srgbClr val="000000">
                      <a:alpha val="43137"/>
                    </a:srgbClr>
                  </a:outerShdw>
                </a:effectLst>
              </a:rPr>
            </a:br>
            <a:endParaRPr lang="en-CA" sz="1600" b="1" dirty="0">
              <a:solidFill>
                <a:schemeClr val="bg1"/>
              </a:solidFill>
              <a:effectLst>
                <a:outerShdw blurRad="38100" dist="38100" dir="2700000" algn="tl">
                  <a:srgbClr val="000000">
                    <a:alpha val="43137"/>
                  </a:srgbClr>
                </a:outerShdw>
              </a:effectLst>
            </a:endParaRPr>
          </a:p>
        </p:txBody>
      </p:sp>
      <p:sp>
        <p:nvSpPr>
          <p:cNvPr id="5" name="Title 1"/>
          <p:cNvSpPr txBox="1">
            <a:spLocks/>
          </p:cNvSpPr>
          <p:nvPr/>
        </p:nvSpPr>
        <p:spPr>
          <a:xfrm>
            <a:off x="2700338" y="84138"/>
            <a:ext cx="6443662"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600" b="1" dirty="0">
                <a:solidFill>
                  <a:srgbClr val="002060"/>
                </a:solidFill>
                <a:latin typeface="Arial" charset="0"/>
                <a:cs typeface="Arial" charset="0"/>
              </a:rPr>
              <a:t>Rapid Response Teams </a:t>
            </a:r>
          </a:p>
          <a:p>
            <a:pPr algn="r"/>
            <a:r>
              <a:rPr lang="en-US" sz="3600" b="1" dirty="0">
                <a:solidFill>
                  <a:srgbClr val="0070C0"/>
                </a:solidFill>
                <a:latin typeface="Arial" charset="0"/>
                <a:cs typeface="Arial" charset="0"/>
              </a:rPr>
              <a:t>Training</a:t>
            </a:r>
          </a:p>
        </p:txBody>
      </p:sp>
      <p:sp>
        <p:nvSpPr>
          <p:cNvPr id="6" name="TextBox 5">
            <a:extLst>
              <a:ext uri="{FF2B5EF4-FFF2-40B4-BE49-F238E27FC236}">
                <a16:creationId xmlns:a16="http://schemas.microsoft.com/office/drawing/2014/main" id="{9978F3EE-098E-4190-B791-B7FB93E178CF}"/>
              </a:ext>
            </a:extLst>
          </p:cNvPr>
          <p:cNvSpPr txBox="1"/>
          <p:nvPr/>
        </p:nvSpPr>
        <p:spPr>
          <a:xfrm>
            <a:off x="40659" y="5805264"/>
            <a:ext cx="2227085" cy="369332"/>
          </a:xfrm>
          <a:prstGeom prst="rect">
            <a:avLst/>
          </a:prstGeom>
          <a:noFill/>
        </p:spPr>
        <p:txBody>
          <a:bodyPr wrap="none" rtlCol="0">
            <a:spAutoFit/>
          </a:bodyPr>
          <a:lstStyle/>
          <a:p>
            <a:r>
              <a:rPr lang="fr-FR" dirty="0" err="1">
                <a:solidFill>
                  <a:srgbClr val="002060"/>
                </a:solidFill>
              </a:rPr>
              <a:t>Updated</a:t>
            </a:r>
            <a:r>
              <a:rPr lang="fr-FR" dirty="0">
                <a:solidFill>
                  <a:srgbClr val="002060"/>
                </a:solidFill>
              </a:rPr>
              <a:t>: 14/05/2018</a:t>
            </a:r>
            <a:endParaRPr lang="en-US" dirty="0">
              <a:solidFill>
                <a:srgbClr val="002060"/>
              </a:solidFill>
            </a:endParaRPr>
          </a:p>
        </p:txBody>
      </p:sp>
    </p:spTree>
    <p:extLst>
      <p:ext uri="{BB962C8B-B14F-4D97-AF65-F5344CB8AC3E}">
        <p14:creationId xmlns:p14="http://schemas.microsoft.com/office/powerpoint/2010/main" val="2386394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z="4200" b="1" dirty="0">
                <a:solidFill>
                  <a:srgbClr val="002060"/>
                </a:solidFill>
              </a:rPr>
              <a:t>Learning Objectives</a:t>
            </a:r>
            <a:endParaRPr lang="en-GB" altLang="en-US" sz="4200" b="1" dirty="0">
              <a:solidFill>
                <a:srgbClr val="002060"/>
              </a:solidFill>
            </a:endParaRPr>
          </a:p>
        </p:txBody>
      </p:sp>
      <p:sp>
        <p:nvSpPr>
          <p:cNvPr id="6147" name="Content Placeholder 2"/>
          <p:cNvSpPr>
            <a:spLocks noGrp="1"/>
          </p:cNvSpPr>
          <p:nvPr>
            <p:ph idx="1"/>
          </p:nvPr>
        </p:nvSpPr>
        <p:spPr/>
        <p:txBody>
          <a:bodyPr>
            <a:normAutofit/>
          </a:bodyPr>
          <a:lstStyle/>
          <a:p>
            <a:pPr marL="0" indent="0">
              <a:buNone/>
            </a:pPr>
            <a:r>
              <a:rPr lang="en-GB" altLang="en-US" sz="2400" dirty="0"/>
              <a:t>At the end of this session you will be able to:</a:t>
            </a:r>
          </a:p>
          <a:p>
            <a:r>
              <a:rPr lang="en-GB" altLang="en-US" sz="2400" dirty="0"/>
              <a:t>Describe public health threats in the region</a:t>
            </a:r>
          </a:p>
          <a:p>
            <a:r>
              <a:rPr lang="en-GB" altLang="en-US" sz="2400" dirty="0">
                <a:solidFill>
                  <a:schemeClr val="tx2">
                    <a:lumMod val="50000"/>
                  </a:schemeClr>
                </a:solidFill>
              </a:rPr>
              <a:t>Describe the purpose of the International Health Regulations 2005 (IHR) and the surveillance and response strategy in the country or region</a:t>
            </a:r>
          </a:p>
          <a:p>
            <a:r>
              <a:rPr lang="en-GB" altLang="en-US" sz="2400" dirty="0">
                <a:solidFill>
                  <a:schemeClr val="tx2">
                    <a:lumMod val="50000"/>
                  </a:schemeClr>
                </a:solidFill>
              </a:rPr>
              <a:t>Identify common forms used to investigate and report cases of key diseases</a:t>
            </a:r>
          </a:p>
          <a:p>
            <a:endParaRPr lang="en-GB" altLang="en-US" sz="2400" dirty="0">
              <a:solidFill>
                <a:schemeClr val="tx2">
                  <a:lumMod val="50000"/>
                </a:schemeClr>
              </a:solidFill>
            </a:endParaRPr>
          </a:p>
          <a:p>
            <a:endParaRPr lang="en-GB" altLang="en-US" sz="2400" dirty="0">
              <a:solidFill>
                <a:schemeClr val="accent6">
                  <a:lumMod val="75000"/>
                </a:schemeClr>
              </a:solidFill>
            </a:endParaRPr>
          </a:p>
        </p:txBody>
      </p:sp>
    </p:spTree>
    <p:extLst>
      <p:ext uri="{BB962C8B-B14F-4D97-AF65-F5344CB8AC3E}">
        <p14:creationId xmlns:p14="http://schemas.microsoft.com/office/powerpoint/2010/main" val="271611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48" y="378468"/>
            <a:ext cx="8229600" cy="962300"/>
          </a:xfrm>
        </p:spPr>
        <p:txBody>
          <a:bodyPr>
            <a:normAutofit/>
          </a:bodyPr>
          <a:lstStyle/>
          <a:p>
            <a:pPr eaLnBrk="1" hangingPunct="1">
              <a:defRPr/>
            </a:pPr>
            <a:r>
              <a:rPr lang="en-US" sz="3600" b="1" dirty="0">
                <a:solidFill>
                  <a:srgbClr val="002060"/>
                </a:solidFill>
              </a:rPr>
              <a:t>Outline</a:t>
            </a:r>
          </a:p>
        </p:txBody>
      </p:sp>
      <p:grpSp>
        <p:nvGrpSpPr>
          <p:cNvPr id="28" name="Group 10"/>
          <p:cNvGrpSpPr/>
          <p:nvPr/>
        </p:nvGrpSpPr>
        <p:grpSpPr>
          <a:xfrm>
            <a:off x="484526" y="1500808"/>
            <a:ext cx="8148701" cy="822960"/>
            <a:chOff x="1441516" y="1884457"/>
            <a:chExt cx="5867400" cy="685800"/>
          </a:xfrm>
          <a:solidFill>
            <a:schemeClr val="accent1">
              <a:lumMod val="50000"/>
            </a:schemeClr>
          </a:solidFill>
        </p:grpSpPr>
        <p:sp>
          <p:nvSpPr>
            <p:cNvPr id="29" name="Rounded Rectangle 28"/>
            <p:cNvSpPr/>
            <p:nvPr/>
          </p:nvSpPr>
          <p:spPr>
            <a:xfrm>
              <a:off x="1441516" y="1884457"/>
              <a:ext cx="5867400" cy="685800"/>
            </a:xfrm>
            <a:prstGeom prst="roundRect">
              <a:avLst>
                <a:gd name="adj" fmla="val 50000"/>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30" name="Rounded Rectangle 29"/>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grpSp>
        <p:nvGrpSpPr>
          <p:cNvPr id="31" name="Group 11"/>
          <p:cNvGrpSpPr/>
          <p:nvPr/>
        </p:nvGrpSpPr>
        <p:grpSpPr>
          <a:xfrm>
            <a:off x="520276" y="3358908"/>
            <a:ext cx="8077200" cy="820957"/>
            <a:chOff x="1441516" y="1884457"/>
            <a:chExt cx="5867400" cy="685800"/>
          </a:xfrm>
          <a:solidFill>
            <a:schemeClr val="tx2">
              <a:lumMod val="75000"/>
            </a:schemeClr>
          </a:solidFill>
        </p:grpSpPr>
        <p:sp>
          <p:nvSpPr>
            <p:cNvPr id="32" name="Rounded Rectangle 31"/>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33" name="Rounded Rectangle 32"/>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35" name="Rounded Rectangle 34"/>
          <p:cNvSpPr/>
          <p:nvPr/>
        </p:nvSpPr>
        <p:spPr>
          <a:xfrm>
            <a:off x="556031" y="2420888"/>
            <a:ext cx="8077196" cy="822960"/>
          </a:xfrm>
          <a:prstGeom prst="roundRect">
            <a:avLst>
              <a:gd name="adj" fmla="val 50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nvGrpSpPr>
          <p:cNvPr id="37" name="Group 14"/>
          <p:cNvGrpSpPr/>
          <p:nvPr/>
        </p:nvGrpSpPr>
        <p:grpSpPr>
          <a:xfrm>
            <a:off x="520276" y="4252367"/>
            <a:ext cx="8077200" cy="822960"/>
            <a:chOff x="1441516" y="1884457"/>
            <a:chExt cx="5867400" cy="685800"/>
          </a:xfrm>
          <a:solidFill>
            <a:schemeClr val="tx2">
              <a:lumMod val="75000"/>
            </a:schemeClr>
          </a:solidFill>
        </p:grpSpPr>
        <p:sp>
          <p:nvSpPr>
            <p:cNvPr id="38" name="Rounded Rectangle 37"/>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39" name="Rounded Rectangle 38"/>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grpSp>
        <p:nvGrpSpPr>
          <p:cNvPr id="40" name="Group 14"/>
          <p:cNvGrpSpPr/>
          <p:nvPr/>
        </p:nvGrpSpPr>
        <p:grpSpPr>
          <a:xfrm>
            <a:off x="520276" y="5198328"/>
            <a:ext cx="8077200" cy="822960"/>
            <a:chOff x="1427367" y="1949608"/>
            <a:chExt cx="5867400" cy="685800"/>
          </a:xfrm>
          <a:solidFill>
            <a:schemeClr val="tx2">
              <a:lumMod val="75000"/>
            </a:schemeClr>
          </a:solidFill>
        </p:grpSpPr>
        <p:sp>
          <p:nvSpPr>
            <p:cNvPr id="41" name="Rounded Rectangle 40"/>
            <p:cNvSpPr/>
            <p:nvPr/>
          </p:nvSpPr>
          <p:spPr>
            <a:xfrm>
              <a:off x="1427367" y="1949608"/>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42" name="Rounded Rectangle 41"/>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54280" name="TextBox 42"/>
          <p:cNvSpPr txBox="1">
            <a:spLocks noChangeArrowheads="1"/>
          </p:cNvSpPr>
          <p:nvPr/>
        </p:nvSpPr>
        <p:spPr bwMode="auto">
          <a:xfrm>
            <a:off x="1247252" y="1700041"/>
            <a:ext cx="6623248" cy="46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2400" b="1" dirty="0">
                <a:solidFill>
                  <a:schemeClr val="bg1"/>
                </a:solidFill>
              </a:rPr>
              <a:t>1. Public Health Events in the Region</a:t>
            </a:r>
          </a:p>
        </p:txBody>
      </p:sp>
      <p:sp>
        <p:nvSpPr>
          <p:cNvPr id="47" name="TextBox 46"/>
          <p:cNvSpPr txBox="1"/>
          <p:nvPr/>
        </p:nvSpPr>
        <p:spPr>
          <a:xfrm>
            <a:off x="1247252" y="5331607"/>
            <a:ext cx="6096000" cy="46196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91424" tIns="45712" rIns="91424" bIns="45712">
            <a:spAutoFit/>
          </a:bodyPr>
          <a:lstStyle/>
          <a:p>
            <a:pPr>
              <a:defRPr/>
            </a:pPr>
            <a:r>
              <a:rPr lang="en-US" sz="2400" b="1" dirty="0">
                <a:solidFill>
                  <a:schemeClr val="bg1"/>
                </a:solidFill>
              </a:rPr>
              <a:t>5. Key Investigation and Reporting Tools</a:t>
            </a:r>
          </a:p>
        </p:txBody>
      </p:sp>
      <p:sp>
        <p:nvSpPr>
          <p:cNvPr id="4" name="Rectangle 3"/>
          <p:cNvSpPr/>
          <p:nvPr/>
        </p:nvSpPr>
        <p:spPr>
          <a:xfrm>
            <a:off x="1283005" y="2608491"/>
            <a:ext cx="3434082" cy="461665"/>
          </a:xfrm>
          <a:prstGeom prst="rect">
            <a:avLst/>
          </a:prstGeom>
        </p:spPr>
        <p:txBody>
          <a:bodyPr wrap="none">
            <a:spAutoFit/>
          </a:bodyPr>
          <a:lstStyle/>
          <a:p>
            <a:r>
              <a:rPr lang="en-US" sz="2400" b="1" dirty="0">
                <a:solidFill>
                  <a:schemeClr val="bg1"/>
                </a:solidFill>
              </a:rPr>
              <a:t>2. IHR Purpose and Scope</a:t>
            </a:r>
          </a:p>
        </p:txBody>
      </p:sp>
      <p:sp>
        <p:nvSpPr>
          <p:cNvPr id="5" name="Rectangle 4"/>
          <p:cNvSpPr/>
          <p:nvPr/>
        </p:nvSpPr>
        <p:spPr>
          <a:xfrm>
            <a:off x="1247252" y="3488690"/>
            <a:ext cx="6247095" cy="461665"/>
          </a:xfrm>
          <a:prstGeom prst="rect">
            <a:avLst/>
          </a:prstGeom>
        </p:spPr>
        <p:txBody>
          <a:bodyPr wrap="none">
            <a:spAutoFit/>
          </a:bodyPr>
          <a:lstStyle/>
          <a:p>
            <a:r>
              <a:rPr lang="en-US" sz="2400" b="1" dirty="0">
                <a:solidFill>
                  <a:schemeClr val="bg1"/>
                </a:solidFill>
              </a:rPr>
              <a:t>3. Regional Surveillance and Response Strategy </a:t>
            </a:r>
          </a:p>
        </p:txBody>
      </p:sp>
      <p:sp>
        <p:nvSpPr>
          <p:cNvPr id="24" name="Rectangle 23"/>
          <p:cNvSpPr/>
          <p:nvPr/>
        </p:nvSpPr>
        <p:spPr>
          <a:xfrm>
            <a:off x="1247252" y="4392154"/>
            <a:ext cx="5688673" cy="461665"/>
          </a:xfrm>
          <a:prstGeom prst="rect">
            <a:avLst/>
          </a:prstGeom>
        </p:spPr>
        <p:txBody>
          <a:bodyPr wrap="none">
            <a:spAutoFit/>
          </a:bodyPr>
          <a:lstStyle/>
          <a:p>
            <a:r>
              <a:rPr lang="en-US" sz="2400" b="1" dirty="0">
                <a:solidFill>
                  <a:schemeClr val="bg1"/>
                </a:solidFill>
              </a:rPr>
              <a:t>4. Decision Instrument for Assessing Events</a:t>
            </a:r>
          </a:p>
        </p:txBody>
      </p:sp>
    </p:spTree>
    <p:extLst>
      <p:ext uri="{BB962C8B-B14F-4D97-AF65-F5344CB8AC3E}">
        <p14:creationId xmlns:p14="http://schemas.microsoft.com/office/powerpoint/2010/main" val="1170030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0">
            <a:extLst>
              <a:ext uri="{FF2B5EF4-FFF2-40B4-BE49-F238E27FC236}">
                <a16:creationId xmlns:a16="http://schemas.microsoft.com/office/drawing/2014/main" id="{C2E39F24-5F0F-48FB-97DA-D3C7C83D79CD}"/>
              </a:ext>
            </a:extLst>
          </p:cNvPr>
          <p:cNvGrpSpPr/>
          <p:nvPr/>
        </p:nvGrpSpPr>
        <p:grpSpPr>
          <a:xfrm>
            <a:off x="497650" y="2976600"/>
            <a:ext cx="8148701" cy="822960"/>
            <a:chOff x="1441516" y="1884457"/>
            <a:chExt cx="5867400" cy="685800"/>
          </a:xfrm>
          <a:solidFill>
            <a:schemeClr val="accent1">
              <a:lumMod val="50000"/>
            </a:schemeClr>
          </a:solidFill>
        </p:grpSpPr>
        <p:sp>
          <p:nvSpPr>
            <p:cNvPr id="9" name="Rounded Rectangle 28">
              <a:extLst>
                <a:ext uri="{FF2B5EF4-FFF2-40B4-BE49-F238E27FC236}">
                  <a16:creationId xmlns:a16="http://schemas.microsoft.com/office/drawing/2014/main" id="{0A200BBA-4F53-4A57-8B2C-4DC25949CCFC}"/>
                </a:ext>
              </a:extLst>
            </p:cNvPr>
            <p:cNvSpPr/>
            <p:nvPr/>
          </p:nvSpPr>
          <p:spPr>
            <a:xfrm>
              <a:off x="1441516" y="1884457"/>
              <a:ext cx="5867400" cy="685800"/>
            </a:xfrm>
            <a:prstGeom prst="roundRect">
              <a:avLst>
                <a:gd name="adj" fmla="val 50000"/>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10" name="Rounded Rectangle 29">
              <a:extLst>
                <a:ext uri="{FF2B5EF4-FFF2-40B4-BE49-F238E27FC236}">
                  <a16:creationId xmlns:a16="http://schemas.microsoft.com/office/drawing/2014/main" id="{BD7E72C3-B94A-4D4D-A794-068AFE02B402}"/>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sp>
        <p:nvSpPr>
          <p:cNvPr id="11" name="TextBox 42">
            <a:extLst>
              <a:ext uri="{FF2B5EF4-FFF2-40B4-BE49-F238E27FC236}">
                <a16:creationId xmlns:a16="http://schemas.microsoft.com/office/drawing/2014/main" id="{F3A35A0D-8991-404B-8BAD-AE85C7120DB9}"/>
              </a:ext>
            </a:extLst>
          </p:cNvPr>
          <p:cNvSpPr txBox="1">
            <a:spLocks noChangeArrowheads="1"/>
          </p:cNvSpPr>
          <p:nvPr/>
        </p:nvSpPr>
        <p:spPr bwMode="auto">
          <a:xfrm>
            <a:off x="1247252" y="3198176"/>
            <a:ext cx="6623248" cy="46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2400" b="1" dirty="0">
                <a:solidFill>
                  <a:schemeClr val="bg1"/>
                </a:solidFill>
              </a:rPr>
              <a:t>1. Public Health Events in the Region</a:t>
            </a:r>
          </a:p>
        </p:txBody>
      </p:sp>
      <p:sp>
        <p:nvSpPr>
          <p:cNvPr id="12" name="Title 11">
            <a:extLst>
              <a:ext uri="{FF2B5EF4-FFF2-40B4-BE49-F238E27FC236}">
                <a16:creationId xmlns:a16="http://schemas.microsoft.com/office/drawing/2014/main" id="{2D5219F8-C518-4758-A0F4-9A360D2927C3}"/>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4225777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188640"/>
            <a:ext cx="8651304" cy="1143000"/>
          </a:xfrm>
        </p:spPr>
        <p:txBody>
          <a:bodyPr>
            <a:noAutofit/>
          </a:bodyPr>
          <a:lstStyle/>
          <a:p>
            <a:r>
              <a:rPr lang="fr-CH" sz="3600" b="1" dirty="0">
                <a:solidFill>
                  <a:srgbClr val="002060"/>
                </a:solidFill>
              </a:rPr>
              <a:t>Public Health Events </a:t>
            </a:r>
            <a:r>
              <a:rPr lang="fr-CH" sz="3600" b="1" dirty="0" err="1">
                <a:solidFill>
                  <a:srgbClr val="002060"/>
                </a:solidFill>
              </a:rPr>
              <a:t>reported</a:t>
            </a:r>
            <a:r>
              <a:rPr lang="fr-CH" sz="3600" b="1" dirty="0">
                <a:solidFill>
                  <a:srgbClr val="002060"/>
                </a:solidFill>
              </a:rPr>
              <a:t> </a:t>
            </a:r>
            <a:br>
              <a:rPr lang="fr-CH" sz="3600" b="1" dirty="0">
                <a:solidFill>
                  <a:srgbClr val="002060"/>
                </a:solidFill>
              </a:rPr>
            </a:br>
            <a:r>
              <a:rPr lang="fr-CH" sz="3600" b="1" dirty="0">
                <a:solidFill>
                  <a:srgbClr val="002060"/>
                </a:solidFill>
              </a:rPr>
              <a:t>Jan. – </a:t>
            </a:r>
            <a:r>
              <a:rPr lang="fr-CH" sz="3600" b="1" dirty="0" err="1">
                <a:solidFill>
                  <a:srgbClr val="002060"/>
                </a:solidFill>
              </a:rPr>
              <a:t>Dec</a:t>
            </a:r>
            <a:r>
              <a:rPr lang="fr-CH" sz="3600" b="1" dirty="0">
                <a:solidFill>
                  <a:srgbClr val="002060"/>
                </a:solidFill>
              </a:rPr>
              <a:t>. 2015 </a:t>
            </a:r>
            <a:endParaRPr lang="en-GB" sz="3600" b="1" dirty="0">
              <a:solidFill>
                <a:srgbClr val="002060"/>
              </a:solidFill>
            </a:endParaRPr>
          </a:p>
        </p:txBody>
      </p:sp>
      <p:sp>
        <p:nvSpPr>
          <p:cNvPr id="2" name="Slide Number Placeholder 1"/>
          <p:cNvSpPr>
            <a:spLocks noGrp="1"/>
          </p:cNvSpPr>
          <p:nvPr>
            <p:ph type="sldNum" sz="quarter" idx="11"/>
          </p:nvPr>
        </p:nvSpPr>
        <p:spPr/>
        <p:txBody>
          <a:bodyPr/>
          <a:lstStyle/>
          <a:p>
            <a:fld id="{9AA02770-B95B-4346-BC31-C17E94830B9F}" type="slidenum">
              <a:rPr lang="en-CA" smtClean="0"/>
              <a:t>25</a:t>
            </a:fld>
            <a:endParaRPr lang="en-CA"/>
          </a:p>
        </p:txBody>
      </p:sp>
      <p:pic>
        <p:nvPicPr>
          <p:cNvPr id="6" name="Picture 2" descr="weekly summary 2015 Decemb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07" t="6909" r="19532" b="31334"/>
          <a:stretch/>
        </p:blipFill>
        <p:spPr bwMode="auto">
          <a:xfrm>
            <a:off x="35496" y="1412776"/>
            <a:ext cx="5048434" cy="456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8" name="Picture 7" descr="weekly summary 2015 December"/>
          <p:cNvPicPr>
            <a:picLocks noChangeAspect="1"/>
          </p:cNvPicPr>
          <p:nvPr/>
        </p:nvPicPr>
        <p:blipFill rotWithShape="1">
          <a:blip r:embed="rId3" cstate="print">
            <a:extLst>
              <a:ext uri="{28A0092B-C50C-407E-A947-70E740481C1C}">
                <a14:useLocalDpi xmlns:a14="http://schemas.microsoft.com/office/drawing/2010/main" val="0"/>
              </a:ext>
            </a:extLst>
          </a:blip>
          <a:srcRect l="78101" t="4353" r="-1007" b="56324"/>
          <a:stretch/>
        </p:blipFill>
        <p:spPr bwMode="auto">
          <a:xfrm>
            <a:off x="5004048" y="1518769"/>
            <a:ext cx="2026845" cy="4286495"/>
          </a:xfrm>
          <a:prstGeom prst="rect">
            <a:avLst/>
          </a:prstGeom>
          <a:noFill/>
          <a:ln>
            <a:noFill/>
          </a:ln>
          <a:effectLst/>
          <a:extLst>
            <a:ext uri="{53640926-AAD7-44D8-BBD7-CCE9431645EC}">
              <a14:shadowObscured xmlns:a14="http://schemas.microsoft.com/office/drawing/2010/main"/>
            </a:ext>
          </a:extLst>
        </p:spPr>
      </p:pic>
      <p:pic>
        <p:nvPicPr>
          <p:cNvPr id="9" name="Picture 8" descr="weekly summary 2015 December"/>
          <p:cNvPicPr>
            <a:picLocks noChangeAspect="1"/>
          </p:cNvPicPr>
          <p:nvPr/>
        </p:nvPicPr>
        <p:blipFill rotWithShape="1">
          <a:blip r:embed="rId3" cstate="print">
            <a:extLst>
              <a:ext uri="{28A0092B-C50C-407E-A947-70E740481C1C}">
                <a14:useLocalDpi xmlns:a14="http://schemas.microsoft.com/office/drawing/2010/main" val="0"/>
              </a:ext>
            </a:extLst>
          </a:blip>
          <a:srcRect l="78101" t="43316" r="-1007" b="17561"/>
          <a:stretch/>
        </p:blipFill>
        <p:spPr bwMode="auto">
          <a:xfrm>
            <a:off x="6893246" y="1472416"/>
            <a:ext cx="2263920" cy="4508210"/>
          </a:xfrm>
          <a:prstGeom prst="rect">
            <a:avLst/>
          </a:prstGeom>
          <a:noFill/>
          <a:ln>
            <a:noFill/>
          </a:ln>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698879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19256" cy="1143000"/>
          </a:xfrm>
        </p:spPr>
        <p:txBody>
          <a:bodyPr/>
          <a:lstStyle/>
          <a:p>
            <a:r>
              <a:rPr lang="en-GB" sz="3600" b="1" dirty="0">
                <a:solidFill>
                  <a:srgbClr val="002060"/>
                </a:solidFill>
                <a:cs typeface="Arial" charset="0"/>
              </a:rPr>
              <a:t>2015: 105 public health events reported in AFRO</a:t>
            </a:r>
            <a:endParaRPr lang="en-US" sz="3600" b="1" dirty="0">
              <a:solidFill>
                <a:srgbClr val="002060"/>
              </a:solidFill>
            </a:endParaRP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2737"/>
          <a:stretch>
            <a:fillRect/>
          </a:stretch>
        </p:blipFill>
        <p:spPr bwMode="auto">
          <a:xfrm>
            <a:off x="457200" y="2217994"/>
            <a:ext cx="8229600" cy="380329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4"/>
          <p:cNvSpPr/>
          <p:nvPr/>
        </p:nvSpPr>
        <p:spPr>
          <a:xfrm>
            <a:off x="2663788" y="1477233"/>
            <a:ext cx="3816424" cy="1015663"/>
          </a:xfrm>
          <a:prstGeom prst="rect">
            <a:avLst/>
          </a:prstGeom>
          <a:solidFill>
            <a:schemeClr val="accent5">
              <a:lumMod val="20000"/>
              <a:lumOff val="80000"/>
            </a:schemeClr>
          </a:solidFill>
        </p:spPr>
        <p:txBody>
          <a:bodyPr wrap="square">
            <a:spAutoFit/>
          </a:bodyPr>
          <a:lstStyle/>
          <a:p>
            <a:pPr marL="342900" indent="-342900" fontAlgn="base">
              <a:spcBef>
                <a:spcPct val="0"/>
              </a:spcBef>
              <a:spcAft>
                <a:spcPct val="0"/>
              </a:spcAft>
              <a:buFont typeface="Wingdings" panose="05000000000000000000" pitchFamily="2" charset="2"/>
              <a:buChar char="Ø"/>
            </a:pPr>
            <a:r>
              <a:rPr lang="en-GB" sz="2000" dirty="0">
                <a:solidFill>
                  <a:prstClr val="black"/>
                </a:solidFill>
                <a:cs typeface="Arial" charset="0"/>
              </a:rPr>
              <a:t>82 (78%): Infectious diseases </a:t>
            </a:r>
          </a:p>
          <a:p>
            <a:pPr marL="342900" indent="-342900" fontAlgn="base">
              <a:spcBef>
                <a:spcPct val="0"/>
              </a:spcBef>
              <a:spcAft>
                <a:spcPct val="0"/>
              </a:spcAft>
              <a:buFont typeface="Wingdings" panose="05000000000000000000" pitchFamily="2" charset="2"/>
              <a:buChar char="Ø"/>
            </a:pPr>
            <a:r>
              <a:rPr lang="en-GB" sz="2000" dirty="0">
                <a:solidFill>
                  <a:prstClr val="black"/>
                </a:solidFill>
                <a:cs typeface="Arial" charset="0"/>
              </a:rPr>
              <a:t>18 (17%): Disaster</a:t>
            </a:r>
          </a:p>
          <a:p>
            <a:pPr marL="342900" indent="-342900" fontAlgn="base">
              <a:spcBef>
                <a:spcPct val="0"/>
              </a:spcBef>
              <a:spcAft>
                <a:spcPct val="0"/>
              </a:spcAft>
              <a:buFont typeface="Wingdings" panose="05000000000000000000" pitchFamily="2" charset="2"/>
              <a:buChar char="Ø"/>
            </a:pPr>
            <a:r>
              <a:rPr lang="en-GB" sz="2000" dirty="0">
                <a:solidFill>
                  <a:prstClr val="black"/>
                </a:solidFill>
                <a:cs typeface="Arial" charset="0"/>
              </a:rPr>
              <a:t>4 (4%): Chemical</a:t>
            </a:r>
            <a:endParaRPr lang="en-US" sz="2000" dirty="0">
              <a:solidFill>
                <a:prstClr val="black"/>
              </a:solidFill>
              <a:cs typeface="Arial" charset="0"/>
            </a:endParaRPr>
          </a:p>
        </p:txBody>
      </p:sp>
    </p:spTree>
    <p:extLst>
      <p:ext uri="{BB962C8B-B14F-4D97-AF65-F5344CB8AC3E}">
        <p14:creationId xmlns:p14="http://schemas.microsoft.com/office/powerpoint/2010/main" val="23230399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Major outbreaks in 2016</a:t>
            </a:r>
          </a:p>
        </p:txBody>
      </p:sp>
      <p:sp>
        <p:nvSpPr>
          <p:cNvPr id="3" name="Content Placeholder 2"/>
          <p:cNvSpPr>
            <a:spLocks noGrp="1"/>
          </p:cNvSpPr>
          <p:nvPr>
            <p:ph idx="1"/>
          </p:nvPr>
        </p:nvSpPr>
        <p:spPr/>
        <p:txBody>
          <a:bodyPr/>
          <a:lstStyle/>
          <a:p>
            <a:pPr lvl="0"/>
            <a:r>
              <a:rPr lang="en-US" dirty="0">
                <a:solidFill>
                  <a:schemeClr val="accent6">
                    <a:lumMod val="75000"/>
                  </a:schemeClr>
                </a:solidFill>
                <a:latin typeface="Calibri" pitchFamily="34" charset="0"/>
                <a:cs typeface="Times New Roman" pitchFamily="18" charset="0"/>
              </a:rPr>
              <a:t>Cholera: </a:t>
            </a:r>
            <a:r>
              <a:rPr lang="en-US" dirty="0">
                <a:solidFill>
                  <a:srgbClr val="002060"/>
                </a:solidFill>
                <a:latin typeface="Calibri" pitchFamily="34" charset="0"/>
                <a:cs typeface="Times New Roman" pitchFamily="18" charset="0"/>
              </a:rPr>
              <a:t>Tanzania, D.R. Congo, Kenya</a:t>
            </a:r>
          </a:p>
          <a:p>
            <a:r>
              <a:rPr lang="en-US" dirty="0">
                <a:solidFill>
                  <a:schemeClr val="accent6">
                    <a:lumMod val="75000"/>
                  </a:schemeClr>
                </a:solidFill>
                <a:latin typeface="Calibri" pitchFamily="34" charset="0"/>
              </a:rPr>
              <a:t>Yellow fever: </a:t>
            </a:r>
            <a:r>
              <a:rPr lang="en-US" dirty="0">
                <a:solidFill>
                  <a:srgbClr val="002060"/>
                </a:solidFill>
                <a:latin typeface="Calibri" pitchFamily="34" charset="0"/>
              </a:rPr>
              <a:t>Angola, DRC, Uganda </a:t>
            </a:r>
          </a:p>
          <a:p>
            <a:pPr lvl="0"/>
            <a:r>
              <a:rPr lang="en-US" dirty="0">
                <a:solidFill>
                  <a:schemeClr val="accent6">
                    <a:lumMod val="75000"/>
                  </a:schemeClr>
                </a:solidFill>
                <a:latin typeface="Calibri" pitchFamily="34" charset="0"/>
                <a:cs typeface="Times New Roman" pitchFamily="18" charset="0"/>
              </a:rPr>
              <a:t>Lassa fever: </a:t>
            </a:r>
            <a:r>
              <a:rPr lang="en-US" dirty="0">
                <a:solidFill>
                  <a:srgbClr val="002060"/>
                </a:solidFill>
                <a:latin typeface="Calibri" pitchFamily="34" charset="0"/>
                <a:cs typeface="Times New Roman" pitchFamily="18" charset="0"/>
              </a:rPr>
              <a:t>Nigeria, Benin, Togo, Liberia </a:t>
            </a:r>
          </a:p>
          <a:p>
            <a:pPr lvl="0"/>
            <a:r>
              <a:rPr lang="en-US" dirty="0">
                <a:solidFill>
                  <a:schemeClr val="accent6">
                    <a:lumMod val="75000"/>
                  </a:schemeClr>
                </a:solidFill>
                <a:latin typeface="Calibri" pitchFamily="34" charset="0"/>
                <a:cs typeface="Times New Roman" pitchFamily="18" charset="0"/>
              </a:rPr>
              <a:t>Meningitis: </a:t>
            </a:r>
            <a:r>
              <a:rPr lang="en-US" dirty="0">
                <a:solidFill>
                  <a:srgbClr val="002060"/>
                </a:solidFill>
                <a:latin typeface="Calibri" pitchFamily="34" charset="0"/>
                <a:cs typeface="Times New Roman" pitchFamily="18" charset="0"/>
              </a:rPr>
              <a:t>Ghana, Benin, Togo </a:t>
            </a:r>
          </a:p>
          <a:p>
            <a:pPr lvl="0"/>
            <a:r>
              <a:rPr lang="en-US" dirty="0">
                <a:solidFill>
                  <a:schemeClr val="accent6">
                    <a:lumMod val="75000"/>
                  </a:schemeClr>
                </a:solidFill>
                <a:latin typeface="Calibri" pitchFamily="34" charset="0"/>
              </a:rPr>
              <a:t>Rift Valley fever: </a:t>
            </a:r>
            <a:r>
              <a:rPr lang="en-US" dirty="0">
                <a:solidFill>
                  <a:srgbClr val="002060"/>
                </a:solidFill>
                <a:latin typeface="Calibri" pitchFamily="34" charset="0"/>
              </a:rPr>
              <a:t>Uganda</a:t>
            </a:r>
          </a:p>
          <a:p>
            <a:pPr lvl="0"/>
            <a:r>
              <a:rPr lang="en-US" dirty="0" err="1">
                <a:solidFill>
                  <a:schemeClr val="accent6">
                    <a:lumMod val="75000"/>
                  </a:schemeClr>
                </a:solidFill>
                <a:latin typeface="Calibri" pitchFamily="34" charset="0"/>
              </a:rPr>
              <a:t>Zika</a:t>
            </a:r>
            <a:r>
              <a:rPr lang="en-US" dirty="0">
                <a:solidFill>
                  <a:schemeClr val="accent6">
                    <a:lumMod val="75000"/>
                  </a:schemeClr>
                </a:solidFill>
                <a:latin typeface="Calibri" pitchFamily="34" charset="0"/>
              </a:rPr>
              <a:t> Virus outbreak:  </a:t>
            </a:r>
            <a:r>
              <a:rPr lang="en-US" dirty="0">
                <a:solidFill>
                  <a:srgbClr val="002060"/>
                </a:solidFill>
                <a:latin typeface="Calibri" pitchFamily="34" charset="0"/>
              </a:rPr>
              <a:t>Cabo Verde </a:t>
            </a:r>
          </a:p>
          <a:p>
            <a:endParaRPr lang="en-US" dirty="0">
              <a:solidFill>
                <a:srgbClr val="002060"/>
              </a:solidFill>
            </a:endParaRPr>
          </a:p>
        </p:txBody>
      </p:sp>
    </p:spTree>
    <p:extLst>
      <p:ext uri="{BB962C8B-B14F-4D97-AF65-F5344CB8AC3E}">
        <p14:creationId xmlns:p14="http://schemas.microsoft.com/office/powerpoint/2010/main" val="5866666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4">
            <a:extLst>
              <a:ext uri="{FF2B5EF4-FFF2-40B4-BE49-F238E27FC236}">
                <a16:creationId xmlns:a16="http://schemas.microsoft.com/office/drawing/2014/main" id="{AB01F643-CBDB-414B-81AB-A4D3963A6345}"/>
              </a:ext>
            </a:extLst>
          </p:cNvPr>
          <p:cNvSpPr/>
          <p:nvPr/>
        </p:nvSpPr>
        <p:spPr>
          <a:xfrm>
            <a:off x="520278" y="3058381"/>
            <a:ext cx="8077196" cy="741239"/>
          </a:xfrm>
          <a:prstGeom prst="roundRect">
            <a:avLst>
              <a:gd name="adj" fmla="val 50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5" name="Rectangle 4">
            <a:extLst>
              <a:ext uri="{FF2B5EF4-FFF2-40B4-BE49-F238E27FC236}">
                <a16:creationId xmlns:a16="http://schemas.microsoft.com/office/drawing/2014/main" id="{F8655E64-C832-4445-AFAF-AF80CF1E1117}"/>
              </a:ext>
            </a:extLst>
          </p:cNvPr>
          <p:cNvSpPr/>
          <p:nvPr/>
        </p:nvSpPr>
        <p:spPr>
          <a:xfrm>
            <a:off x="1158758" y="3198167"/>
            <a:ext cx="3413242" cy="461665"/>
          </a:xfrm>
          <a:prstGeom prst="rect">
            <a:avLst/>
          </a:prstGeom>
        </p:spPr>
        <p:txBody>
          <a:bodyPr wrap="none">
            <a:spAutoFit/>
          </a:bodyPr>
          <a:lstStyle/>
          <a:p>
            <a:r>
              <a:rPr lang="en-US" sz="2400" b="1" dirty="0">
                <a:solidFill>
                  <a:schemeClr val="bg1"/>
                </a:solidFill>
              </a:rPr>
              <a:t>2. IHR Purpose and Scope</a:t>
            </a:r>
          </a:p>
        </p:txBody>
      </p:sp>
      <p:sp>
        <p:nvSpPr>
          <p:cNvPr id="6" name="Title 5">
            <a:extLst>
              <a:ext uri="{FF2B5EF4-FFF2-40B4-BE49-F238E27FC236}">
                <a16:creationId xmlns:a16="http://schemas.microsoft.com/office/drawing/2014/main" id="{930B07FB-51EE-4EC0-93F4-C060499AF1A0}"/>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3342094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 descr="Description: IDSR_IHR Powerpoint Graphic"/>
          <p:cNvPicPr>
            <a:picLocks noChangeAspect="1" noChangeArrowheads="1"/>
          </p:cNvPicPr>
          <p:nvPr/>
        </p:nvPicPr>
        <p:blipFill rotWithShape="1">
          <a:blip r:embed="rId2">
            <a:extLst>
              <a:ext uri="{28A0092B-C50C-407E-A947-70E740481C1C}">
                <a14:useLocalDpi xmlns:a14="http://schemas.microsoft.com/office/drawing/2010/main" val="0"/>
              </a:ext>
            </a:extLst>
          </a:blip>
          <a:srcRect l="4622" t="41435" b="-1"/>
          <a:stretch/>
        </p:blipFill>
        <p:spPr bwMode="auto">
          <a:xfrm>
            <a:off x="468693" y="1453104"/>
            <a:ext cx="8135755" cy="32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228600" y="197768"/>
            <a:ext cx="8686800" cy="1143000"/>
          </a:xfrm>
        </p:spPr>
        <p:txBody>
          <a:bodyPr>
            <a:noAutofit/>
          </a:bodyPr>
          <a:lstStyle/>
          <a:p>
            <a:r>
              <a:rPr lang="en-GB" sz="3600" b="1" dirty="0">
                <a:solidFill>
                  <a:srgbClr val="002060"/>
                </a:solidFill>
              </a:rPr>
              <a:t>Implementing IHR through IDSR</a:t>
            </a:r>
          </a:p>
        </p:txBody>
      </p:sp>
      <p:sp>
        <p:nvSpPr>
          <p:cNvPr id="5" name="Title 3"/>
          <p:cNvSpPr txBox="1">
            <a:spLocks/>
          </p:cNvSpPr>
          <p:nvPr/>
        </p:nvSpPr>
        <p:spPr bwMode="auto">
          <a:xfrm>
            <a:off x="326451" y="4950296"/>
            <a:ext cx="8686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r>
              <a:rPr lang="en-GB" sz="2400" dirty="0">
                <a:solidFill>
                  <a:srgbClr val="002060"/>
                </a:solidFill>
              </a:rPr>
              <a:t>In the WHO African Region, implementation of IHR  takes place within the context of IDSR (Annex 1A)</a:t>
            </a:r>
          </a:p>
        </p:txBody>
      </p:sp>
    </p:spTree>
    <p:extLst>
      <p:ext uri="{BB962C8B-B14F-4D97-AF65-F5344CB8AC3E}">
        <p14:creationId xmlns:p14="http://schemas.microsoft.com/office/powerpoint/2010/main" val="486107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48" y="378468"/>
            <a:ext cx="8229600" cy="962300"/>
          </a:xfrm>
        </p:spPr>
        <p:txBody>
          <a:bodyPr>
            <a:normAutofit/>
          </a:bodyPr>
          <a:lstStyle/>
          <a:p>
            <a:pPr eaLnBrk="1" hangingPunct="1">
              <a:defRPr/>
            </a:pPr>
            <a:r>
              <a:rPr lang="en-US" sz="3600" b="1" dirty="0">
                <a:solidFill>
                  <a:srgbClr val="002060"/>
                </a:solidFill>
              </a:rPr>
              <a:t>Outline</a:t>
            </a:r>
          </a:p>
        </p:txBody>
      </p:sp>
      <p:grpSp>
        <p:nvGrpSpPr>
          <p:cNvPr id="28" name="Group 10"/>
          <p:cNvGrpSpPr/>
          <p:nvPr/>
        </p:nvGrpSpPr>
        <p:grpSpPr>
          <a:xfrm>
            <a:off x="484526" y="1500808"/>
            <a:ext cx="8148701" cy="822960"/>
            <a:chOff x="1441516" y="1884457"/>
            <a:chExt cx="5867400" cy="685800"/>
          </a:xfrm>
          <a:solidFill>
            <a:schemeClr val="accent1">
              <a:lumMod val="50000"/>
            </a:schemeClr>
          </a:solidFill>
        </p:grpSpPr>
        <p:sp>
          <p:nvSpPr>
            <p:cNvPr id="29" name="Rounded Rectangle 28"/>
            <p:cNvSpPr/>
            <p:nvPr/>
          </p:nvSpPr>
          <p:spPr>
            <a:xfrm>
              <a:off x="1441516" y="1884457"/>
              <a:ext cx="5867400" cy="685800"/>
            </a:xfrm>
            <a:prstGeom prst="roundRect">
              <a:avLst>
                <a:gd name="adj" fmla="val 50000"/>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30" name="Rounded Rectangle 29"/>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grpSp>
        <p:nvGrpSpPr>
          <p:cNvPr id="31" name="Group 11"/>
          <p:cNvGrpSpPr/>
          <p:nvPr/>
        </p:nvGrpSpPr>
        <p:grpSpPr>
          <a:xfrm>
            <a:off x="520276" y="3358908"/>
            <a:ext cx="8077200" cy="820957"/>
            <a:chOff x="1441516" y="1884457"/>
            <a:chExt cx="5867400" cy="685800"/>
          </a:xfrm>
          <a:solidFill>
            <a:schemeClr val="tx2">
              <a:lumMod val="75000"/>
            </a:schemeClr>
          </a:solidFill>
        </p:grpSpPr>
        <p:sp>
          <p:nvSpPr>
            <p:cNvPr id="32" name="Rounded Rectangle 31"/>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33" name="Rounded Rectangle 32"/>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35" name="Rounded Rectangle 34"/>
          <p:cNvSpPr/>
          <p:nvPr/>
        </p:nvSpPr>
        <p:spPr>
          <a:xfrm>
            <a:off x="556031" y="2420888"/>
            <a:ext cx="8077196" cy="822960"/>
          </a:xfrm>
          <a:prstGeom prst="roundRect">
            <a:avLst>
              <a:gd name="adj" fmla="val 50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nvGrpSpPr>
          <p:cNvPr id="37" name="Group 14"/>
          <p:cNvGrpSpPr/>
          <p:nvPr/>
        </p:nvGrpSpPr>
        <p:grpSpPr>
          <a:xfrm>
            <a:off x="520276" y="4252367"/>
            <a:ext cx="8077200" cy="822960"/>
            <a:chOff x="1441516" y="1884457"/>
            <a:chExt cx="5867400" cy="685800"/>
          </a:xfrm>
          <a:solidFill>
            <a:schemeClr val="tx2">
              <a:lumMod val="75000"/>
            </a:schemeClr>
          </a:solidFill>
        </p:grpSpPr>
        <p:sp>
          <p:nvSpPr>
            <p:cNvPr id="38" name="Rounded Rectangle 37"/>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39" name="Rounded Rectangle 38"/>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grpSp>
        <p:nvGrpSpPr>
          <p:cNvPr id="40" name="Group 14"/>
          <p:cNvGrpSpPr/>
          <p:nvPr/>
        </p:nvGrpSpPr>
        <p:grpSpPr>
          <a:xfrm>
            <a:off x="520276" y="5198328"/>
            <a:ext cx="8077200" cy="822960"/>
            <a:chOff x="1427367" y="1949608"/>
            <a:chExt cx="5867400" cy="685800"/>
          </a:xfrm>
          <a:solidFill>
            <a:schemeClr val="tx2">
              <a:lumMod val="75000"/>
            </a:schemeClr>
          </a:solidFill>
        </p:grpSpPr>
        <p:sp>
          <p:nvSpPr>
            <p:cNvPr id="41" name="Rounded Rectangle 40"/>
            <p:cNvSpPr/>
            <p:nvPr/>
          </p:nvSpPr>
          <p:spPr>
            <a:xfrm>
              <a:off x="1427367" y="1949608"/>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42" name="Rounded Rectangle 41"/>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54280" name="TextBox 42"/>
          <p:cNvSpPr txBox="1">
            <a:spLocks noChangeArrowheads="1"/>
          </p:cNvSpPr>
          <p:nvPr/>
        </p:nvSpPr>
        <p:spPr bwMode="auto">
          <a:xfrm>
            <a:off x="1247252" y="1700041"/>
            <a:ext cx="6623248" cy="46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2400" b="1" dirty="0">
                <a:solidFill>
                  <a:schemeClr val="bg1"/>
                </a:solidFill>
              </a:rPr>
              <a:t>1. Public Health Events in the Region</a:t>
            </a:r>
          </a:p>
        </p:txBody>
      </p:sp>
      <p:sp>
        <p:nvSpPr>
          <p:cNvPr id="47" name="TextBox 46"/>
          <p:cNvSpPr txBox="1"/>
          <p:nvPr/>
        </p:nvSpPr>
        <p:spPr>
          <a:xfrm>
            <a:off x="1247252" y="5331607"/>
            <a:ext cx="6096000" cy="46196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91424" tIns="45712" rIns="91424" bIns="45712">
            <a:spAutoFit/>
          </a:bodyPr>
          <a:lstStyle/>
          <a:p>
            <a:pPr>
              <a:defRPr/>
            </a:pPr>
            <a:r>
              <a:rPr lang="en-US" sz="2400" b="1" dirty="0">
                <a:solidFill>
                  <a:schemeClr val="bg1"/>
                </a:solidFill>
              </a:rPr>
              <a:t>5. Key Investigation and Reporting Tools</a:t>
            </a:r>
          </a:p>
        </p:txBody>
      </p:sp>
      <p:sp>
        <p:nvSpPr>
          <p:cNvPr id="4" name="Rectangle 3"/>
          <p:cNvSpPr/>
          <p:nvPr/>
        </p:nvSpPr>
        <p:spPr>
          <a:xfrm>
            <a:off x="1283005" y="2608491"/>
            <a:ext cx="3434082" cy="461665"/>
          </a:xfrm>
          <a:prstGeom prst="rect">
            <a:avLst/>
          </a:prstGeom>
        </p:spPr>
        <p:txBody>
          <a:bodyPr wrap="none">
            <a:spAutoFit/>
          </a:bodyPr>
          <a:lstStyle/>
          <a:p>
            <a:r>
              <a:rPr lang="en-US" sz="2400" b="1" dirty="0">
                <a:solidFill>
                  <a:schemeClr val="bg1"/>
                </a:solidFill>
              </a:rPr>
              <a:t>2. IHR Purpose and Scope</a:t>
            </a:r>
          </a:p>
        </p:txBody>
      </p:sp>
      <p:sp>
        <p:nvSpPr>
          <p:cNvPr id="5" name="Rectangle 4"/>
          <p:cNvSpPr/>
          <p:nvPr/>
        </p:nvSpPr>
        <p:spPr>
          <a:xfrm>
            <a:off x="1247252" y="3488690"/>
            <a:ext cx="6247095" cy="461665"/>
          </a:xfrm>
          <a:prstGeom prst="rect">
            <a:avLst/>
          </a:prstGeom>
        </p:spPr>
        <p:txBody>
          <a:bodyPr wrap="none">
            <a:spAutoFit/>
          </a:bodyPr>
          <a:lstStyle/>
          <a:p>
            <a:r>
              <a:rPr lang="en-US" sz="2400" b="1" dirty="0">
                <a:solidFill>
                  <a:schemeClr val="bg1"/>
                </a:solidFill>
              </a:rPr>
              <a:t>3. Regional Surveillance and Response Strategy </a:t>
            </a:r>
          </a:p>
        </p:txBody>
      </p:sp>
      <p:sp>
        <p:nvSpPr>
          <p:cNvPr id="24" name="Rectangle 23"/>
          <p:cNvSpPr/>
          <p:nvPr/>
        </p:nvSpPr>
        <p:spPr>
          <a:xfrm>
            <a:off x="1247252" y="4392154"/>
            <a:ext cx="5688673" cy="461665"/>
          </a:xfrm>
          <a:prstGeom prst="rect">
            <a:avLst/>
          </a:prstGeom>
        </p:spPr>
        <p:txBody>
          <a:bodyPr wrap="none">
            <a:spAutoFit/>
          </a:bodyPr>
          <a:lstStyle/>
          <a:p>
            <a:r>
              <a:rPr lang="en-US" sz="2400" b="1" dirty="0">
                <a:solidFill>
                  <a:schemeClr val="bg1"/>
                </a:solidFill>
              </a:rPr>
              <a:t>4. Decision Instrument for Assessing Events</a:t>
            </a:r>
          </a:p>
        </p:txBody>
      </p:sp>
    </p:spTree>
    <p:extLst>
      <p:ext uri="{BB962C8B-B14F-4D97-AF65-F5344CB8AC3E}">
        <p14:creationId xmlns:p14="http://schemas.microsoft.com/office/powerpoint/2010/main" val="3536962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
            <a:extLst>
              <a:ext uri="{FF2B5EF4-FFF2-40B4-BE49-F238E27FC236}">
                <a16:creationId xmlns:a16="http://schemas.microsoft.com/office/drawing/2014/main" id="{1CFCD5E4-E0D6-4B1B-8056-ECFA2C2AAF67}"/>
              </a:ext>
            </a:extLst>
          </p:cNvPr>
          <p:cNvGrpSpPr/>
          <p:nvPr/>
        </p:nvGrpSpPr>
        <p:grpSpPr>
          <a:xfrm>
            <a:off x="520276" y="3018522"/>
            <a:ext cx="8077200" cy="820957"/>
            <a:chOff x="1441516" y="1884457"/>
            <a:chExt cx="5867400" cy="685800"/>
          </a:xfrm>
          <a:solidFill>
            <a:schemeClr val="tx2">
              <a:lumMod val="75000"/>
            </a:schemeClr>
          </a:solidFill>
        </p:grpSpPr>
        <p:sp>
          <p:nvSpPr>
            <p:cNvPr id="5" name="Rounded Rectangle 31">
              <a:extLst>
                <a:ext uri="{FF2B5EF4-FFF2-40B4-BE49-F238E27FC236}">
                  <a16:creationId xmlns:a16="http://schemas.microsoft.com/office/drawing/2014/main" id="{35826803-00C1-4892-B51E-F14E62324FE5}"/>
                </a:ext>
              </a:extLst>
            </p:cNvPr>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6" name="Rounded Rectangle 32">
              <a:extLst>
                <a:ext uri="{FF2B5EF4-FFF2-40B4-BE49-F238E27FC236}">
                  <a16:creationId xmlns:a16="http://schemas.microsoft.com/office/drawing/2014/main" id="{10C8143B-8C45-4230-8805-86F635DFC468}"/>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7" name="Rectangle 6">
            <a:extLst>
              <a:ext uri="{FF2B5EF4-FFF2-40B4-BE49-F238E27FC236}">
                <a16:creationId xmlns:a16="http://schemas.microsoft.com/office/drawing/2014/main" id="{09E59808-3ECF-4EC6-BB02-CC8E87852F1D}"/>
              </a:ext>
            </a:extLst>
          </p:cNvPr>
          <p:cNvSpPr/>
          <p:nvPr/>
        </p:nvSpPr>
        <p:spPr>
          <a:xfrm>
            <a:off x="1259632" y="3198167"/>
            <a:ext cx="6221190" cy="461665"/>
          </a:xfrm>
          <a:prstGeom prst="rect">
            <a:avLst/>
          </a:prstGeom>
        </p:spPr>
        <p:txBody>
          <a:bodyPr wrap="none">
            <a:spAutoFit/>
          </a:bodyPr>
          <a:lstStyle/>
          <a:p>
            <a:r>
              <a:rPr lang="en-US" sz="2400" b="1" dirty="0">
                <a:solidFill>
                  <a:schemeClr val="bg1"/>
                </a:solidFill>
              </a:rPr>
              <a:t>3. Regional Surveillance and Response Strategy </a:t>
            </a:r>
          </a:p>
        </p:txBody>
      </p:sp>
      <p:sp>
        <p:nvSpPr>
          <p:cNvPr id="8" name="Title 7">
            <a:extLst>
              <a:ext uri="{FF2B5EF4-FFF2-40B4-BE49-F238E27FC236}">
                <a16:creationId xmlns:a16="http://schemas.microsoft.com/office/drawing/2014/main" id="{032DD4C8-8964-4875-A470-843120C719CB}"/>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200682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413792"/>
            <a:ext cx="8229600" cy="1143000"/>
          </a:xfrm>
        </p:spPr>
        <p:txBody>
          <a:bodyPr lIns="91440" tIns="45720" rIns="91440" bIns="45720" anchor="t"/>
          <a:lstStyle/>
          <a:p>
            <a:pPr eaLnBrk="1" hangingPunct="1"/>
            <a:r>
              <a:rPr lang="en-US" sz="3600" b="1" dirty="0">
                <a:solidFill>
                  <a:srgbClr val="002060"/>
                </a:solidFill>
              </a:rPr>
              <a:t>Objectives of IDSR Strategy</a:t>
            </a:r>
            <a:endParaRPr lang="fr-FR" sz="3600" b="1" dirty="0">
              <a:solidFill>
                <a:srgbClr val="002060"/>
              </a:solidFill>
            </a:endParaRPr>
          </a:p>
        </p:txBody>
      </p:sp>
      <p:sp>
        <p:nvSpPr>
          <p:cNvPr id="56323" name="Content Placeholder 5"/>
          <p:cNvSpPr>
            <a:spLocks noGrp="1"/>
          </p:cNvSpPr>
          <p:nvPr>
            <p:ph idx="1"/>
          </p:nvPr>
        </p:nvSpPr>
        <p:spPr>
          <a:xfrm>
            <a:off x="395536" y="1711349"/>
            <a:ext cx="5410944" cy="4525963"/>
          </a:xfrm>
        </p:spPr>
        <p:txBody>
          <a:bodyPr>
            <a:normAutofit fontScale="77500" lnSpcReduction="20000"/>
          </a:bodyPr>
          <a:lstStyle/>
          <a:p>
            <a:pPr>
              <a:buFont typeface="Arial" panose="020B0604020202020204" pitchFamily="34" charset="0"/>
              <a:buChar char="•"/>
            </a:pPr>
            <a:r>
              <a:rPr lang="en-GB" dirty="0">
                <a:latin typeface="Arial" charset="0"/>
                <a:cs typeface="Arial" charset="0"/>
              </a:rPr>
              <a:t>Integrate vertical disease surveillance systems for </a:t>
            </a:r>
            <a:r>
              <a:rPr lang="en-GB" dirty="0">
                <a:solidFill>
                  <a:schemeClr val="accent6">
                    <a:lumMod val="75000"/>
                  </a:schemeClr>
                </a:solidFill>
                <a:latin typeface="Arial" charset="0"/>
                <a:cs typeface="Arial" charset="0"/>
              </a:rPr>
              <a:t>effective and efficient </a:t>
            </a:r>
            <a:r>
              <a:rPr lang="en-GB" dirty="0">
                <a:latin typeface="Arial" charset="0"/>
                <a:cs typeface="Arial" charset="0"/>
              </a:rPr>
              <a:t>use of resources </a:t>
            </a:r>
          </a:p>
          <a:p>
            <a:pPr eaLnBrk="1" hangingPunct="1">
              <a:buFont typeface="Arial" panose="020B0604020202020204" pitchFamily="34" charset="0"/>
              <a:buChar char="•"/>
            </a:pPr>
            <a:endParaRPr lang="en-US" sz="1600" dirty="0">
              <a:latin typeface="Arial" charset="0"/>
              <a:cs typeface="Arial" charset="0"/>
            </a:endParaRPr>
          </a:p>
          <a:p>
            <a:pPr>
              <a:buFont typeface="Arial" panose="020B0604020202020204" pitchFamily="34" charset="0"/>
              <a:buChar char="•"/>
            </a:pPr>
            <a:r>
              <a:rPr lang="en-GB" dirty="0">
                <a:latin typeface="Arial" charset="0"/>
                <a:cs typeface="Arial" charset="0"/>
              </a:rPr>
              <a:t>Improve the flow and use of information for detecting and </a:t>
            </a:r>
            <a:r>
              <a:rPr lang="en-GB" dirty="0">
                <a:solidFill>
                  <a:schemeClr val="accent6">
                    <a:lumMod val="75000"/>
                  </a:schemeClr>
                </a:solidFill>
                <a:latin typeface="Arial" charset="0"/>
                <a:cs typeface="Arial" charset="0"/>
              </a:rPr>
              <a:t>responding</a:t>
            </a:r>
            <a:r>
              <a:rPr lang="en-GB" dirty="0">
                <a:latin typeface="Arial" charset="0"/>
                <a:cs typeface="Arial" charset="0"/>
              </a:rPr>
              <a:t> to public health threats </a:t>
            </a:r>
          </a:p>
          <a:p>
            <a:pPr eaLnBrk="1" hangingPunct="1">
              <a:buFont typeface="Arial" panose="020B0604020202020204" pitchFamily="34" charset="0"/>
              <a:buChar char="•"/>
            </a:pPr>
            <a:endParaRPr lang="en-US" sz="1800" dirty="0">
              <a:latin typeface="Arial" charset="0"/>
              <a:cs typeface="Arial" charset="0"/>
            </a:endParaRPr>
          </a:p>
          <a:p>
            <a:pPr>
              <a:buFont typeface="Arial" panose="020B0604020202020204" pitchFamily="34" charset="0"/>
              <a:buChar char="•"/>
            </a:pPr>
            <a:r>
              <a:rPr lang="en-GB" dirty="0">
                <a:latin typeface="Arial" charset="0"/>
                <a:cs typeface="Arial" charset="0"/>
              </a:rPr>
              <a:t>Improve country capacity to </a:t>
            </a:r>
            <a:r>
              <a:rPr lang="en-GB" dirty="0">
                <a:solidFill>
                  <a:schemeClr val="accent6">
                    <a:lumMod val="75000"/>
                  </a:schemeClr>
                </a:solidFill>
                <a:latin typeface="Arial" charset="0"/>
                <a:cs typeface="Arial" charset="0"/>
              </a:rPr>
              <a:t>detect early and quickly respond </a:t>
            </a:r>
            <a:r>
              <a:rPr lang="en-GB" dirty="0">
                <a:latin typeface="Arial" charset="0"/>
                <a:cs typeface="Arial" charset="0"/>
              </a:rPr>
              <a:t>to priority public health events </a:t>
            </a:r>
          </a:p>
          <a:p>
            <a:pPr eaLnBrk="1" hangingPunct="1">
              <a:buFont typeface="Wingdings" pitchFamily="2" charset="2"/>
              <a:buChar char="q"/>
            </a:pPr>
            <a:endParaRPr lang="en-US" sz="1800" dirty="0">
              <a:latin typeface="Arial" charset="0"/>
              <a:cs typeface="Arial" charset="0"/>
            </a:endParaRPr>
          </a:p>
        </p:txBody>
      </p:sp>
      <p:sp>
        <p:nvSpPr>
          <p:cNvPr id="3" name="Slide Number Placeholder 2"/>
          <p:cNvSpPr>
            <a:spLocks noGrp="1"/>
          </p:cNvSpPr>
          <p:nvPr>
            <p:ph type="sldNum" sz="quarter" idx="11"/>
          </p:nvPr>
        </p:nvSpPr>
        <p:spPr/>
        <p:txBody>
          <a:bodyPr/>
          <a:lstStyle/>
          <a:p>
            <a:pPr>
              <a:defRPr/>
            </a:pPr>
            <a:fld id="{FAC1B7CE-D269-4E7C-95F5-711F65A6D603}" type="slidenum">
              <a:rPr lang="en-US" smtClean="0"/>
              <a:pPr>
                <a:defRPr/>
              </a:pPr>
              <a:t>31</a:t>
            </a:fld>
            <a:endParaRPr lang="en-US"/>
          </a:p>
        </p:txBody>
      </p:sp>
      <p:pic>
        <p:nvPicPr>
          <p:cNvPr id="8" name="Picture 2"/>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5868144" y="1941760"/>
            <a:ext cx="2998787" cy="351472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24" name="Text Box 4"/>
          <p:cNvSpPr txBox="1">
            <a:spLocks noChangeArrowheads="1"/>
          </p:cNvSpPr>
          <p:nvPr/>
        </p:nvSpPr>
        <p:spPr bwMode="auto">
          <a:xfrm>
            <a:off x="6946900" y="5456485"/>
            <a:ext cx="1368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spcBef>
                <a:spcPct val="50000"/>
              </a:spcBef>
            </a:pPr>
            <a:r>
              <a:rPr lang="en-GB" sz="1400">
                <a:solidFill>
                  <a:schemeClr val="bg1"/>
                </a:solidFill>
                <a:latin typeface="Arial" charset="0"/>
              </a:rPr>
              <a:t>SRAS, 2003</a:t>
            </a:r>
          </a:p>
        </p:txBody>
      </p:sp>
    </p:spTree>
    <p:extLst>
      <p:ext uri="{BB962C8B-B14F-4D97-AF65-F5344CB8AC3E}">
        <p14:creationId xmlns:p14="http://schemas.microsoft.com/office/powerpoint/2010/main" val="2761275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611560" y="836712"/>
          <a:ext cx="7920880"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55" name="Rectangle 7"/>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GB">
              <a:latin typeface="Calibri" pitchFamily="34" charset="0"/>
            </a:endParaRPr>
          </a:p>
        </p:txBody>
      </p:sp>
      <p:sp>
        <p:nvSpPr>
          <p:cNvPr id="2056" name="Rectangle 8"/>
          <p:cNvSpPr>
            <a:spLocks noChangeArrowheads="1"/>
          </p:cNvSpPr>
          <p:nvPr/>
        </p:nvSpPr>
        <p:spPr bwMode="auto">
          <a:xfrm>
            <a:off x="4572000" y="535275"/>
            <a:ext cx="0" cy="0"/>
          </a:xfrm>
          <a:prstGeom prst="rect">
            <a:avLst/>
          </a:prstGeom>
          <a:solidFill>
            <a:schemeClr val="accent1"/>
          </a:solidFill>
          <a:ln w="9525">
            <a:solidFill>
              <a:schemeClr val="tx1"/>
            </a:solidFill>
            <a:miter lim="800000"/>
            <a:headEnd/>
            <a:tailEnd/>
          </a:ln>
        </p:spPr>
        <p:txBody>
          <a:bodyPr/>
          <a:lstStyle/>
          <a:p>
            <a:endParaRPr lang="en-GB">
              <a:latin typeface="Calibri" pitchFamily="34" charset="0"/>
            </a:endParaRPr>
          </a:p>
        </p:txBody>
      </p:sp>
      <p:sp>
        <p:nvSpPr>
          <p:cNvPr id="2057" name="Rectangle 7"/>
          <p:cNvSpPr>
            <a:spLocks noChangeArrowheads="1"/>
          </p:cNvSpPr>
          <p:nvPr/>
        </p:nvSpPr>
        <p:spPr bwMode="auto">
          <a:xfrm>
            <a:off x="287338" y="262389"/>
            <a:ext cx="856932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en-GB" altLang="en-US" sz="3600" b="1" dirty="0">
                <a:solidFill>
                  <a:srgbClr val="002060"/>
                </a:solidFill>
                <a:latin typeface="Arial" panose="020B0604020202020204" pitchFamily="34" charset="0"/>
                <a:ea typeface="Calibri" pitchFamily="34" charset="0"/>
                <a:cs typeface="Arial" panose="020B0604020202020204" pitchFamily="34" charset="0"/>
              </a:rPr>
              <a:t>IDSR strategy  </a:t>
            </a:r>
          </a:p>
        </p:txBody>
      </p:sp>
      <p:sp>
        <p:nvSpPr>
          <p:cNvPr id="3" name="Slide Number Placeholder 2"/>
          <p:cNvSpPr>
            <a:spLocks noGrp="1"/>
          </p:cNvSpPr>
          <p:nvPr>
            <p:ph type="sldNum" sz="quarter" idx="11"/>
          </p:nvPr>
        </p:nvSpPr>
        <p:spPr/>
        <p:txBody>
          <a:bodyPr/>
          <a:lstStyle/>
          <a:p>
            <a:fld id="{9AA02770-B95B-4346-BC31-C17E94830B9F}" type="slidenum">
              <a:rPr lang="en-CA" smtClean="0"/>
              <a:t>32</a:t>
            </a:fld>
            <a:endParaRPr lang="en-CA"/>
          </a:p>
        </p:txBody>
      </p:sp>
    </p:spTree>
    <p:extLst>
      <p:ext uri="{BB962C8B-B14F-4D97-AF65-F5344CB8AC3E}">
        <p14:creationId xmlns:p14="http://schemas.microsoft.com/office/powerpoint/2010/main" val="80649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IDSR implementation strategies</a:t>
            </a:r>
            <a:endParaRPr lang="en-GB" sz="3600" b="1" dirty="0">
              <a:solidFill>
                <a:srgbClr val="002060"/>
              </a:solidFill>
            </a:endParaRPr>
          </a:p>
        </p:txBody>
      </p:sp>
      <p:sp>
        <p:nvSpPr>
          <p:cNvPr id="3" name="Content Placeholder 2"/>
          <p:cNvSpPr>
            <a:spLocks noGrp="1"/>
          </p:cNvSpPr>
          <p:nvPr>
            <p:ph idx="1"/>
          </p:nvPr>
        </p:nvSpPr>
        <p:spPr>
          <a:xfrm>
            <a:off x="457200" y="1600201"/>
            <a:ext cx="5338936" cy="3701008"/>
          </a:xfrm>
        </p:spPr>
        <p:txBody>
          <a:bodyPr>
            <a:normAutofit/>
          </a:bodyPr>
          <a:lstStyle/>
          <a:p>
            <a:pPr>
              <a:buFont typeface="Arial" panose="020B0604020202020204" pitchFamily="34" charset="0"/>
              <a:buChar char="•"/>
            </a:pPr>
            <a:r>
              <a:rPr lang="en-GB" sz="3000" dirty="0">
                <a:solidFill>
                  <a:schemeClr val="tx2">
                    <a:lumMod val="50000"/>
                  </a:schemeClr>
                </a:solidFill>
              </a:rPr>
              <a:t>IDSR Training Modules for  District health teams </a:t>
            </a:r>
          </a:p>
          <a:p>
            <a:pPr>
              <a:buFont typeface="Arial" panose="020B0604020202020204" pitchFamily="34" charset="0"/>
              <a:buChar char="•"/>
            </a:pPr>
            <a:r>
              <a:rPr lang="en-GB" sz="3000" dirty="0">
                <a:solidFill>
                  <a:schemeClr val="tx2">
                    <a:lumMod val="50000"/>
                  </a:schemeClr>
                </a:solidFill>
              </a:rPr>
              <a:t>IDSR eLearning course</a:t>
            </a:r>
          </a:p>
          <a:p>
            <a:pPr>
              <a:buFont typeface="Arial" panose="020B0604020202020204" pitchFamily="34" charset="0"/>
              <a:buChar char="•"/>
            </a:pPr>
            <a:r>
              <a:rPr lang="en-GB" sz="3000" dirty="0">
                <a:solidFill>
                  <a:schemeClr val="tx2">
                    <a:lumMod val="50000"/>
                  </a:schemeClr>
                </a:solidFill>
              </a:rPr>
              <a:t>IDSR in pre-service training institutions</a:t>
            </a:r>
          </a:p>
          <a:p>
            <a:pPr>
              <a:buFont typeface="Arial" panose="020B0604020202020204" pitchFamily="34" charset="0"/>
              <a:buChar char="•"/>
            </a:pPr>
            <a:r>
              <a:rPr lang="en-GB" sz="3000" dirty="0">
                <a:solidFill>
                  <a:schemeClr val="tx2">
                    <a:lumMod val="50000"/>
                  </a:schemeClr>
                </a:solidFill>
              </a:rPr>
              <a:t>Community Based surveillance training</a:t>
            </a:r>
          </a:p>
          <a:p>
            <a:endParaRPr lang="en-GB" dirty="0">
              <a:solidFill>
                <a:schemeClr val="tx2">
                  <a:lumMod val="50000"/>
                </a:schemeClr>
              </a:solidFill>
            </a:endParaRPr>
          </a:p>
          <a:p>
            <a:pPr marL="0" indent="0">
              <a:buNone/>
            </a:pPr>
            <a:endParaRPr lang="en-GB" dirty="0">
              <a:solidFill>
                <a:schemeClr val="tx2">
                  <a:lumMod val="50000"/>
                </a:schemeClr>
              </a:solidFill>
            </a:endParaRPr>
          </a:p>
          <a:p>
            <a:endParaRPr lang="en-GB" dirty="0"/>
          </a:p>
        </p:txBody>
      </p:sp>
      <p:pic>
        <p:nvPicPr>
          <p:cNvPr id="6" name="Content Placeholder 5"/>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6228184" y="1759805"/>
            <a:ext cx="1710045" cy="1503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a:extLst>
              <a:ext uri="{FF2B5EF4-FFF2-40B4-BE49-F238E27FC236}">
                <a16:creationId xmlns:a16="http://schemas.microsoft.com/office/drawing/2014/main" id="{80ACC2C3-86DB-4ABD-8EEB-464558D48971}"/>
              </a:ext>
            </a:extLst>
          </p:cNvPr>
          <p:cNvSpPr/>
          <p:nvPr/>
        </p:nvSpPr>
        <p:spPr>
          <a:xfrm>
            <a:off x="6156176" y="3284985"/>
            <a:ext cx="2952328" cy="504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100" dirty="0">
                <a:solidFill>
                  <a:schemeClr val="tx2">
                    <a:lumMod val="50000"/>
                  </a:schemeClr>
                </a:solidFill>
              </a:rPr>
              <a:t>WHO AFRO 2011</a:t>
            </a:r>
          </a:p>
          <a:p>
            <a:r>
              <a:rPr lang="en-GB" sz="1100" dirty="0">
                <a:solidFill>
                  <a:schemeClr val="tx2">
                    <a:lumMod val="50000"/>
                  </a:schemeClr>
                </a:solidFill>
              </a:rPr>
              <a:t>http://www.afro.who.int/sites/default/files/2017-06/</a:t>
            </a:r>
            <a:r>
              <a:rPr lang="en-GB" sz="1000" dirty="0">
                <a:solidFill>
                  <a:schemeClr val="tx2">
                    <a:lumMod val="50000"/>
                  </a:schemeClr>
                </a:solidFill>
              </a:rPr>
              <a:t>ENG-Participant-Version-IDSR-Training</a:t>
            </a:r>
            <a:r>
              <a:rPr lang="en-GB" sz="1100" dirty="0">
                <a:solidFill>
                  <a:schemeClr val="tx2">
                    <a:lumMod val="50000"/>
                  </a:schemeClr>
                </a:solidFill>
              </a:rPr>
              <a:t>_0.pdf</a:t>
            </a:r>
          </a:p>
        </p:txBody>
      </p:sp>
      <p:pic>
        <p:nvPicPr>
          <p:cNvPr id="9" name="Picture 8">
            <a:extLst>
              <a:ext uri="{FF2B5EF4-FFF2-40B4-BE49-F238E27FC236}">
                <a16:creationId xmlns:a16="http://schemas.microsoft.com/office/drawing/2014/main" id="{8A4351E0-805A-48D6-9FA0-7685DB9532E6}"/>
              </a:ext>
            </a:extLst>
          </p:cNvPr>
          <p:cNvPicPr/>
          <p:nvPr/>
        </p:nvPicPr>
        <p:blipFill rotWithShape="1">
          <a:blip r:embed="rId4"/>
          <a:srcRect l="24200" t="22563" r="28205" b="20258"/>
          <a:stretch/>
        </p:blipFill>
        <p:spPr bwMode="auto">
          <a:xfrm>
            <a:off x="6534363" y="4005064"/>
            <a:ext cx="1817479" cy="1224136"/>
          </a:xfrm>
          <a:prstGeom prst="rect">
            <a:avLst/>
          </a:prstGeom>
          <a:ln w="9525">
            <a:solidFill>
              <a:schemeClr val="tx1"/>
            </a:solidFill>
          </a:ln>
          <a:extLst>
            <a:ext uri="{53640926-AAD7-44D8-BBD7-CCE9431645EC}">
              <a14:shadowObscured xmlns:a14="http://schemas.microsoft.com/office/drawing/2010/main"/>
            </a:ext>
          </a:extLst>
        </p:spPr>
      </p:pic>
      <p:sp>
        <p:nvSpPr>
          <p:cNvPr id="8" name="Rectangle 7">
            <a:extLst>
              <a:ext uri="{FF2B5EF4-FFF2-40B4-BE49-F238E27FC236}">
                <a16:creationId xmlns:a16="http://schemas.microsoft.com/office/drawing/2014/main" id="{DD99EA39-951C-46FA-A31E-FE7DEEDD20A8}"/>
              </a:ext>
            </a:extLst>
          </p:cNvPr>
          <p:cNvSpPr/>
          <p:nvPr/>
        </p:nvSpPr>
        <p:spPr>
          <a:xfrm>
            <a:off x="6534363" y="5373216"/>
            <a:ext cx="2574141"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rgbClr val="002060"/>
                </a:solidFill>
              </a:rPr>
              <a:t>WHO AFRO 2017 https://extranet.who.int/hslp/training/course/view.php?id=120</a:t>
            </a:r>
          </a:p>
        </p:txBody>
      </p:sp>
    </p:spTree>
    <p:extLst>
      <p:ext uri="{BB962C8B-B14F-4D97-AF65-F5344CB8AC3E}">
        <p14:creationId xmlns:p14="http://schemas.microsoft.com/office/powerpoint/2010/main" val="366642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4">
            <a:extLst>
              <a:ext uri="{FF2B5EF4-FFF2-40B4-BE49-F238E27FC236}">
                <a16:creationId xmlns:a16="http://schemas.microsoft.com/office/drawing/2014/main" id="{518E77BF-8993-4A66-A2A5-455BE8204F5D}"/>
              </a:ext>
            </a:extLst>
          </p:cNvPr>
          <p:cNvGrpSpPr/>
          <p:nvPr/>
        </p:nvGrpSpPr>
        <p:grpSpPr>
          <a:xfrm>
            <a:off x="520276" y="3058380"/>
            <a:ext cx="8077200" cy="822960"/>
            <a:chOff x="1441516" y="1884457"/>
            <a:chExt cx="5867400" cy="685800"/>
          </a:xfrm>
          <a:solidFill>
            <a:schemeClr val="tx2">
              <a:lumMod val="75000"/>
            </a:schemeClr>
          </a:solidFill>
        </p:grpSpPr>
        <p:sp>
          <p:nvSpPr>
            <p:cNvPr id="5" name="Rounded Rectangle 37">
              <a:extLst>
                <a:ext uri="{FF2B5EF4-FFF2-40B4-BE49-F238E27FC236}">
                  <a16:creationId xmlns:a16="http://schemas.microsoft.com/office/drawing/2014/main" id="{08612B1F-5D2F-46B1-8775-59F961072B0B}"/>
                </a:ext>
              </a:extLst>
            </p:cNvPr>
            <p:cNvSpPr/>
            <p:nvPr/>
          </p:nvSpPr>
          <p:spPr>
            <a:xfrm>
              <a:off x="1441516" y="1884457"/>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6" name="Rounded Rectangle 38">
              <a:extLst>
                <a:ext uri="{FF2B5EF4-FFF2-40B4-BE49-F238E27FC236}">
                  <a16:creationId xmlns:a16="http://schemas.microsoft.com/office/drawing/2014/main" id="{8ED3079F-8610-4D51-AF09-2B0FDD72D011}"/>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7" name="Rectangle 6">
            <a:extLst>
              <a:ext uri="{FF2B5EF4-FFF2-40B4-BE49-F238E27FC236}">
                <a16:creationId xmlns:a16="http://schemas.microsoft.com/office/drawing/2014/main" id="{3481EF50-D1F9-4891-87A6-A42ABC6A71D3}"/>
              </a:ext>
            </a:extLst>
          </p:cNvPr>
          <p:cNvSpPr/>
          <p:nvPr/>
        </p:nvSpPr>
        <p:spPr>
          <a:xfrm>
            <a:off x="1187624" y="3201408"/>
            <a:ext cx="5764014" cy="461665"/>
          </a:xfrm>
          <a:prstGeom prst="rect">
            <a:avLst/>
          </a:prstGeom>
        </p:spPr>
        <p:txBody>
          <a:bodyPr wrap="none">
            <a:spAutoFit/>
          </a:bodyPr>
          <a:lstStyle/>
          <a:p>
            <a:r>
              <a:rPr lang="en-US" sz="2400" b="1" dirty="0">
                <a:solidFill>
                  <a:schemeClr val="bg1"/>
                </a:solidFill>
              </a:rPr>
              <a:t>4. Decision Instrument for Assessing Events </a:t>
            </a:r>
          </a:p>
        </p:txBody>
      </p:sp>
      <p:sp>
        <p:nvSpPr>
          <p:cNvPr id="8" name="Title 7">
            <a:extLst>
              <a:ext uri="{FF2B5EF4-FFF2-40B4-BE49-F238E27FC236}">
                <a16:creationId xmlns:a16="http://schemas.microsoft.com/office/drawing/2014/main" id="{EDEAAECE-D307-4FFF-B703-92808712C2FC}"/>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2461831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149325"/>
            <a:ext cx="8229600" cy="687387"/>
          </a:xfrm>
          <a:noFill/>
          <a:effectLst>
            <a:outerShdw dist="17961" dir="2700000" algn="ctr" rotWithShape="0">
              <a:schemeClr val="bg2"/>
            </a:outerShdw>
          </a:effectLst>
        </p:spPr>
        <p:txBody>
          <a:bodyPr/>
          <a:lstStyle/>
          <a:p>
            <a:pPr eaLnBrk="1" hangingPunct="1"/>
            <a:r>
              <a:rPr lang="fr-FR" altLang="en-US" sz="3600" b="1" dirty="0" err="1">
                <a:solidFill>
                  <a:srgbClr val="002060"/>
                </a:solidFill>
              </a:rPr>
              <a:t>Decision</a:t>
            </a:r>
            <a:r>
              <a:rPr lang="fr-FR" altLang="en-US" sz="3600" b="1" dirty="0">
                <a:solidFill>
                  <a:srgbClr val="002060"/>
                </a:solidFill>
              </a:rPr>
              <a:t> Instrument for the </a:t>
            </a:r>
            <a:r>
              <a:rPr lang="fr-FR" altLang="en-US" sz="3600" b="1" dirty="0" err="1">
                <a:solidFill>
                  <a:srgbClr val="002060"/>
                </a:solidFill>
              </a:rPr>
              <a:t>Assessment</a:t>
            </a:r>
            <a:r>
              <a:rPr lang="fr-FR" altLang="en-US" sz="3600" b="1" dirty="0">
                <a:solidFill>
                  <a:srgbClr val="002060"/>
                </a:solidFill>
              </a:rPr>
              <a:t> of Public Health Events</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7950" y="962025"/>
            <a:ext cx="3632200" cy="5257800"/>
          </a:xfrm>
          <a:prstGeom prst="rect">
            <a:avLst/>
          </a:prstGeom>
          <a:noFill/>
          <a:ln>
            <a:noFill/>
          </a:ln>
          <a:effectLst>
            <a:outerShdw dist="107763" dir="2700000" algn="ctr" rotWithShape="0">
              <a:schemeClr val="accent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3588" name="Group 4"/>
          <p:cNvGrpSpPr>
            <a:grpSpLocks/>
          </p:cNvGrpSpPr>
          <p:nvPr/>
        </p:nvGrpSpPr>
        <p:grpSpPr bwMode="auto">
          <a:xfrm>
            <a:off x="252413" y="765175"/>
            <a:ext cx="5400675" cy="1296988"/>
            <a:chOff x="159" y="482"/>
            <a:chExt cx="3402" cy="817"/>
          </a:xfrm>
        </p:grpSpPr>
        <p:sp>
          <p:nvSpPr>
            <p:cNvPr id="14353" name="Text Box 5"/>
            <p:cNvSpPr txBox="1">
              <a:spLocks noChangeArrowheads="1"/>
            </p:cNvSpPr>
            <p:nvPr/>
          </p:nvSpPr>
          <p:spPr bwMode="auto">
            <a:xfrm>
              <a:off x="159" y="482"/>
              <a:ext cx="2994" cy="590"/>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800" dirty="0">
                  <a:cs typeface="Arial" charset="0"/>
                </a:rPr>
                <a:t>4 diseases that always have to be notified: polio (wild type virus), smallpox, human influenza caused by a new virus, SARS. </a:t>
              </a:r>
            </a:p>
          </p:txBody>
        </p:sp>
        <p:sp>
          <p:nvSpPr>
            <p:cNvPr id="14354" name="Line 6"/>
            <p:cNvSpPr>
              <a:spLocks noChangeShapeType="1"/>
            </p:cNvSpPr>
            <p:nvPr/>
          </p:nvSpPr>
          <p:spPr bwMode="auto">
            <a:xfrm>
              <a:off x="3153" y="935"/>
              <a:ext cx="408" cy="364"/>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3591" name="Group 7"/>
          <p:cNvGrpSpPr>
            <a:grpSpLocks/>
          </p:cNvGrpSpPr>
          <p:nvPr/>
        </p:nvGrpSpPr>
        <p:grpSpPr bwMode="auto">
          <a:xfrm>
            <a:off x="252413" y="1968501"/>
            <a:ext cx="7415212" cy="1490663"/>
            <a:chOff x="159" y="1349"/>
            <a:chExt cx="4672" cy="939"/>
          </a:xfrm>
        </p:grpSpPr>
        <p:sp>
          <p:nvSpPr>
            <p:cNvPr id="14351" name="Text Box 8"/>
            <p:cNvSpPr txBox="1">
              <a:spLocks noChangeArrowheads="1"/>
            </p:cNvSpPr>
            <p:nvPr/>
          </p:nvSpPr>
          <p:spPr bwMode="auto">
            <a:xfrm>
              <a:off x="159" y="1349"/>
              <a:ext cx="2994" cy="939"/>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GB" altLang="en-US" sz="1800" dirty="0">
                  <a:cs typeface="Arial" charset="0"/>
                </a:rPr>
                <a:t>Diseases that always lead to the use of the algorithm: cholera, pneumonic plague, yellow fever, Viral Haemorrhagic Fever (Ebola, Lassa, Marburg), West Nile fever, meningitis, others</a:t>
              </a:r>
            </a:p>
          </p:txBody>
        </p:sp>
        <p:sp>
          <p:nvSpPr>
            <p:cNvPr id="14352" name="Line 9"/>
            <p:cNvSpPr>
              <a:spLocks noChangeShapeType="1"/>
            </p:cNvSpPr>
            <p:nvPr/>
          </p:nvSpPr>
          <p:spPr bwMode="auto">
            <a:xfrm flipV="1">
              <a:off x="3153" y="1570"/>
              <a:ext cx="1678" cy="13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3594" name="Group 10"/>
          <p:cNvGrpSpPr>
            <a:grpSpLocks/>
          </p:cNvGrpSpPr>
          <p:nvPr/>
        </p:nvGrpSpPr>
        <p:grpSpPr bwMode="auto">
          <a:xfrm>
            <a:off x="252413" y="3095626"/>
            <a:ext cx="6553200" cy="2282826"/>
            <a:chOff x="159" y="1979"/>
            <a:chExt cx="4128" cy="1438"/>
          </a:xfrm>
        </p:grpSpPr>
        <p:sp>
          <p:nvSpPr>
            <p:cNvPr id="14346" name="Text Box 11"/>
            <p:cNvSpPr txBox="1">
              <a:spLocks noChangeArrowheads="1"/>
            </p:cNvSpPr>
            <p:nvPr/>
          </p:nvSpPr>
          <p:spPr bwMode="auto">
            <a:xfrm>
              <a:off x="159" y="2217"/>
              <a:ext cx="2994" cy="1200"/>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1800" dirty="0">
                  <a:cs typeface="Arial" charset="0"/>
                </a:rPr>
                <a:t>*Q1: serious repercussions for public  health?</a:t>
              </a:r>
            </a:p>
            <a:p>
              <a:pPr eaLnBrk="1" hangingPunct="1">
                <a:spcBef>
                  <a:spcPct val="50000"/>
                </a:spcBef>
                <a:buFontTx/>
                <a:buNone/>
              </a:pPr>
              <a:r>
                <a:rPr lang="en-US" altLang="en-US" sz="1800" dirty="0">
                  <a:cs typeface="Arial" charset="0"/>
                </a:rPr>
                <a:t>Q2: unusual or unexpected?</a:t>
              </a:r>
            </a:p>
            <a:p>
              <a:pPr eaLnBrk="1" hangingPunct="1">
                <a:spcBef>
                  <a:spcPct val="50000"/>
                </a:spcBef>
                <a:buFontTx/>
                <a:buNone/>
              </a:pPr>
              <a:r>
                <a:rPr lang="en-US" altLang="en-US" sz="1800" dirty="0">
                  <a:cs typeface="Arial" charset="0"/>
                </a:rPr>
                <a:t>Q3: risk of international spread?</a:t>
              </a:r>
            </a:p>
            <a:p>
              <a:pPr eaLnBrk="1" hangingPunct="1">
                <a:spcBef>
                  <a:spcPct val="50000"/>
                </a:spcBef>
                <a:buFontTx/>
                <a:buNone/>
              </a:pPr>
              <a:r>
                <a:rPr lang="en-US" altLang="en-US" sz="1800" dirty="0">
                  <a:cs typeface="Arial" charset="0"/>
                </a:rPr>
                <a:t>Q4: risk of travel or traffic restrictions?</a:t>
              </a:r>
            </a:p>
          </p:txBody>
        </p:sp>
        <p:sp>
          <p:nvSpPr>
            <p:cNvPr id="14347" name="Line 12"/>
            <p:cNvSpPr>
              <a:spLocks noChangeShapeType="1"/>
            </p:cNvSpPr>
            <p:nvPr/>
          </p:nvSpPr>
          <p:spPr bwMode="auto">
            <a:xfrm flipV="1">
              <a:off x="3153" y="1979"/>
              <a:ext cx="1043" cy="272"/>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8" name="Line 13"/>
            <p:cNvSpPr>
              <a:spLocks noChangeShapeType="1"/>
            </p:cNvSpPr>
            <p:nvPr/>
          </p:nvSpPr>
          <p:spPr bwMode="auto">
            <a:xfrm flipV="1">
              <a:off x="3153" y="2341"/>
              <a:ext cx="589" cy="137"/>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49" name="Line 14"/>
            <p:cNvSpPr>
              <a:spLocks noChangeShapeType="1"/>
            </p:cNvSpPr>
            <p:nvPr/>
          </p:nvSpPr>
          <p:spPr bwMode="auto">
            <a:xfrm flipV="1">
              <a:off x="3153" y="2704"/>
              <a:ext cx="861" cy="4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4350" name="Line 15"/>
            <p:cNvSpPr>
              <a:spLocks noChangeShapeType="1"/>
            </p:cNvSpPr>
            <p:nvPr/>
          </p:nvSpPr>
          <p:spPr bwMode="auto">
            <a:xfrm>
              <a:off x="3153" y="3067"/>
              <a:ext cx="1134" cy="46"/>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323600" name="Group 16"/>
          <p:cNvGrpSpPr>
            <a:grpSpLocks/>
          </p:cNvGrpSpPr>
          <p:nvPr/>
        </p:nvGrpSpPr>
        <p:grpSpPr bwMode="auto">
          <a:xfrm>
            <a:off x="252413" y="5102225"/>
            <a:ext cx="7581900" cy="962025"/>
            <a:chOff x="159" y="3294"/>
            <a:chExt cx="4763" cy="674"/>
          </a:xfrm>
        </p:grpSpPr>
        <p:sp>
          <p:nvSpPr>
            <p:cNvPr id="14344" name="Text Box 17"/>
            <p:cNvSpPr txBox="1">
              <a:spLocks noChangeArrowheads="1"/>
            </p:cNvSpPr>
            <p:nvPr/>
          </p:nvSpPr>
          <p:spPr bwMode="auto">
            <a:xfrm>
              <a:off x="159" y="3692"/>
              <a:ext cx="2994" cy="276"/>
            </a:xfrm>
            <a:prstGeom prst="rect">
              <a:avLst/>
            </a:prstGeom>
            <a:gradFill rotWithShape="1">
              <a:gsLst>
                <a:gs pos="0">
                  <a:schemeClr val="bg1"/>
                </a:gs>
                <a:gs pos="100000">
                  <a:srgbClr val="CCECFF"/>
                </a:gs>
              </a:gsLst>
              <a:path path="shape">
                <a:fillToRect l="50000" t="50000" r="50000" b="5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104277" tIns="52139" rIns="104277" bIns="52139">
              <a:spAutoFit/>
            </a:bodyPr>
            <a:lstStyle>
              <a:lvl1pPr defTabSz="1042988" eaLnBrk="0" hangingPunct="0">
                <a:spcBef>
                  <a:spcPct val="20000"/>
                </a:spcBef>
                <a:buChar char="•"/>
                <a:defRPr sz="3200">
                  <a:solidFill>
                    <a:schemeClr val="tx1"/>
                  </a:solidFill>
                  <a:latin typeface="Arial" charset="0"/>
                </a:defRPr>
              </a:lvl1pPr>
              <a:lvl2pPr marL="742950" indent="-285750" defTabSz="1042988" eaLnBrk="0" hangingPunct="0">
                <a:spcBef>
                  <a:spcPct val="20000"/>
                </a:spcBef>
                <a:buChar char="–"/>
                <a:defRPr sz="2800">
                  <a:solidFill>
                    <a:schemeClr val="tx1"/>
                  </a:solidFill>
                  <a:latin typeface="Arial" charset="0"/>
                </a:defRPr>
              </a:lvl2pPr>
              <a:lvl3pPr marL="1143000" indent="-228600" defTabSz="1042988" eaLnBrk="0" hangingPunct="0">
                <a:spcBef>
                  <a:spcPct val="20000"/>
                </a:spcBef>
                <a:buChar char="•"/>
                <a:defRPr sz="2400">
                  <a:solidFill>
                    <a:schemeClr val="tx1"/>
                  </a:solidFill>
                  <a:latin typeface="Arial" charset="0"/>
                </a:defRPr>
              </a:lvl3pPr>
              <a:lvl4pPr marL="1600200" indent="-228600" defTabSz="1042988" eaLnBrk="0" hangingPunct="0">
                <a:spcBef>
                  <a:spcPct val="20000"/>
                </a:spcBef>
                <a:buChar char="–"/>
                <a:defRPr sz="2000">
                  <a:solidFill>
                    <a:schemeClr val="tx1"/>
                  </a:solidFill>
                  <a:latin typeface="Arial" charset="0"/>
                </a:defRPr>
              </a:lvl4pPr>
              <a:lvl5pPr marL="2057400" indent="-228600" defTabSz="1042988" eaLnBrk="0" hangingPunct="0">
                <a:spcBef>
                  <a:spcPct val="20000"/>
                </a:spcBef>
                <a:buChar char="»"/>
                <a:defRPr sz="2000">
                  <a:solidFill>
                    <a:schemeClr val="tx1"/>
                  </a:solidFill>
                  <a:latin typeface="Arial" charset="0"/>
                </a:defRPr>
              </a:lvl5pPr>
              <a:lvl6pPr marL="2514600" indent="-228600" defTabSz="1042988" eaLnBrk="0" fontAlgn="base" hangingPunct="0">
                <a:spcBef>
                  <a:spcPct val="20000"/>
                </a:spcBef>
                <a:spcAft>
                  <a:spcPct val="0"/>
                </a:spcAft>
                <a:buChar char="»"/>
                <a:defRPr sz="2000">
                  <a:solidFill>
                    <a:schemeClr val="tx1"/>
                  </a:solidFill>
                  <a:latin typeface="Arial" charset="0"/>
                </a:defRPr>
              </a:lvl6pPr>
              <a:lvl7pPr marL="2971800" indent="-228600" defTabSz="1042988" eaLnBrk="0" fontAlgn="base" hangingPunct="0">
                <a:spcBef>
                  <a:spcPct val="20000"/>
                </a:spcBef>
                <a:spcAft>
                  <a:spcPct val="0"/>
                </a:spcAft>
                <a:buChar char="»"/>
                <a:defRPr sz="2000">
                  <a:solidFill>
                    <a:schemeClr val="tx1"/>
                  </a:solidFill>
                  <a:latin typeface="Arial" charset="0"/>
                </a:defRPr>
              </a:lvl7pPr>
              <a:lvl8pPr marL="3429000" indent="-228600" defTabSz="1042988" eaLnBrk="0" fontAlgn="base" hangingPunct="0">
                <a:spcBef>
                  <a:spcPct val="20000"/>
                </a:spcBef>
                <a:spcAft>
                  <a:spcPct val="0"/>
                </a:spcAft>
                <a:buChar char="»"/>
                <a:defRPr sz="2000">
                  <a:solidFill>
                    <a:schemeClr val="tx1"/>
                  </a:solidFill>
                  <a:latin typeface="Arial" charset="0"/>
                </a:defRPr>
              </a:lvl8pPr>
              <a:lvl9pPr marL="3886200" indent="-228600" defTabSz="1042988"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US" altLang="en-US" sz="1800" dirty="0">
                  <a:cs typeface="Arial" charset="0"/>
                </a:rPr>
                <a:t>Insufficient information: re-evaluate</a:t>
              </a:r>
            </a:p>
          </p:txBody>
        </p:sp>
        <p:sp>
          <p:nvSpPr>
            <p:cNvPr id="14345" name="Line 18"/>
            <p:cNvSpPr>
              <a:spLocks noChangeShapeType="1"/>
            </p:cNvSpPr>
            <p:nvPr/>
          </p:nvSpPr>
          <p:spPr bwMode="auto">
            <a:xfrm flipV="1">
              <a:off x="3153" y="3294"/>
              <a:ext cx="1769" cy="499"/>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Tree>
    <p:extLst>
      <p:ext uri="{BB962C8B-B14F-4D97-AF65-F5344CB8AC3E}">
        <p14:creationId xmlns:p14="http://schemas.microsoft.com/office/powerpoint/2010/main" val="3138697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23588"/>
                                        </p:tgtEl>
                                        <p:attrNameLst>
                                          <p:attrName>style.visibility</p:attrName>
                                        </p:attrNameLst>
                                      </p:cBhvr>
                                      <p:to>
                                        <p:strVal val="visible"/>
                                      </p:to>
                                    </p:set>
                                    <p:animEffect transition="in" filter="wipe(left)">
                                      <p:cBhvr>
                                        <p:cTn id="7" dur="500"/>
                                        <p:tgtEl>
                                          <p:spTgt spid="32358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323591"/>
                                        </p:tgtEl>
                                        <p:attrNameLst>
                                          <p:attrName>style.visibility</p:attrName>
                                        </p:attrNameLst>
                                      </p:cBhvr>
                                      <p:to>
                                        <p:strVal val="visible"/>
                                      </p:to>
                                    </p:set>
                                    <p:animEffect transition="in" filter="wipe(left)">
                                      <p:cBhvr>
                                        <p:cTn id="12" dur="500"/>
                                        <p:tgtEl>
                                          <p:spTgt spid="3235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23594"/>
                                        </p:tgtEl>
                                        <p:attrNameLst>
                                          <p:attrName>style.visibility</p:attrName>
                                        </p:attrNameLst>
                                      </p:cBhvr>
                                      <p:to>
                                        <p:strVal val="visible"/>
                                      </p:to>
                                    </p:set>
                                    <p:animEffect transition="in" filter="wipe(left)">
                                      <p:cBhvr>
                                        <p:cTn id="17" dur="500"/>
                                        <p:tgtEl>
                                          <p:spTgt spid="32359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323600"/>
                                        </p:tgtEl>
                                        <p:attrNameLst>
                                          <p:attrName>style.visibility</p:attrName>
                                        </p:attrNameLst>
                                      </p:cBhvr>
                                      <p:to>
                                        <p:strVal val="visible"/>
                                      </p:to>
                                    </p:set>
                                    <p:animEffect transition="in" filter="wipe(left)">
                                      <p:cBhvr>
                                        <p:cTn id="22" dur="500"/>
                                        <p:tgtEl>
                                          <p:spTgt spid="323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4">
            <a:extLst>
              <a:ext uri="{FF2B5EF4-FFF2-40B4-BE49-F238E27FC236}">
                <a16:creationId xmlns:a16="http://schemas.microsoft.com/office/drawing/2014/main" id="{49E9485D-616B-473C-A528-7DE7C5812F84}"/>
              </a:ext>
            </a:extLst>
          </p:cNvPr>
          <p:cNvGrpSpPr/>
          <p:nvPr/>
        </p:nvGrpSpPr>
        <p:grpSpPr>
          <a:xfrm>
            <a:off x="520276" y="3058380"/>
            <a:ext cx="8077200" cy="822960"/>
            <a:chOff x="1427367" y="1949608"/>
            <a:chExt cx="5867400" cy="685800"/>
          </a:xfrm>
          <a:solidFill>
            <a:schemeClr val="tx2">
              <a:lumMod val="75000"/>
            </a:schemeClr>
          </a:solidFill>
        </p:grpSpPr>
        <p:sp>
          <p:nvSpPr>
            <p:cNvPr id="4" name="Rounded Rectangle 40">
              <a:extLst>
                <a:ext uri="{FF2B5EF4-FFF2-40B4-BE49-F238E27FC236}">
                  <a16:creationId xmlns:a16="http://schemas.microsoft.com/office/drawing/2014/main" id="{E81E0A01-48E8-4B25-BF02-895BA68B7FBE}"/>
                </a:ext>
              </a:extLst>
            </p:cNvPr>
            <p:cNvSpPr/>
            <p:nvPr/>
          </p:nvSpPr>
          <p:spPr>
            <a:xfrm>
              <a:off x="1427367" y="1949608"/>
              <a:ext cx="5867400" cy="685800"/>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5" name="Rounded Rectangle 41">
              <a:extLst>
                <a:ext uri="{FF2B5EF4-FFF2-40B4-BE49-F238E27FC236}">
                  <a16:creationId xmlns:a16="http://schemas.microsoft.com/office/drawing/2014/main" id="{E39607D5-31D0-4F8A-9CDA-8AE61E2F420D}"/>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grpSp>
      <p:sp>
        <p:nvSpPr>
          <p:cNvPr id="6" name="TextBox 5">
            <a:extLst>
              <a:ext uri="{FF2B5EF4-FFF2-40B4-BE49-F238E27FC236}">
                <a16:creationId xmlns:a16="http://schemas.microsoft.com/office/drawing/2014/main" id="{B67A4902-4E7B-4F18-8710-99B97DC415CB}"/>
              </a:ext>
            </a:extLst>
          </p:cNvPr>
          <p:cNvSpPr txBox="1"/>
          <p:nvPr/>
        </p:nvSpPr>
        <p:spPr>
          <a:xfrm>
            <a:off x="1510876" y="3198019"/>
            <a:ext cx="6096000" cy="46196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91424" tIns="45712" rIns="91424" bIns="45712">
            <a:spAutoFit/>
          </a:bodyPr>
          <a:lstStyle/>
          <a:p>
            <a:pPr>
              <a:defRPr/>
            </a:pPr>
            <a:r>
              <a:rPr lang="en-US" sz="2400" b="1" dirty="0">
                <a:solidFill>
                  <a:schemeClr val="bg1"/>
                </a:solidFill>
              </a:rPr>
              <a:t>5. Key Investigation and Reporting Tools</a:t>
            </a:r>
          </a:p>
        </p:txBody>
      </p:sp>
      <p:sp>
        <p:nvSpPr>
          <p:cNvPr id="8" name="Title 7">
            <a:extLst>
              <a:ext uri="{FF2B5EF4-FFF2-40B4-BE49-F238E27FC236}">
                <a16:creationId xmlns:a16="http://schemas.microsoft.com/office/drawing/2014/main" id="{38F6A3D0-A054-47DD-A911-39DF3B7354DA}"/>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453750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p:txBody>
          <a:bodyPr/>
          <a:lstStyle/>
          <a:p>
            <a:fld id="{9AA02770-B95B-4346-BC31-C17E94830B9F}" type="slidenum">
              <a:rPr lang="en-CA" smtClean="0"/>
              <a:t>37</a:t>
            </a:fld>
            <a:endParaRPr lang="en-CA"/>
          </a:p>
        </p:txBody>
      </p:sp>
      <p:graphicFrame>
        <p:nvGraphicFramePr>
          <p:cNvPr id="5" name="Table 4"/>
          <p:cNvGraphicFramePr>
            <a:graphicFrameLocks noGrp="1"/>
          </p:cNvGraphicFramePr>
          <p:nvPr>
            <p:extLst/>
          </p:nvPr>
        </p:nvGraphicFramePr>
        <p:xfrm>
          <a:off x="971600" y="44624"/>
          <a:ext cx="7128792" cy="6727903"/>
        </p:xfrm>
        <a:graphic>
          <a:graphicData uri="http://schemas.openxmlformats.org/drawingml/2006/table">
            <a:tbl>
              <a:tblPr firstRow="1" firstCol="1" bandRow="1">
                <a:tableStyleId>{5C22544A-7EE6-4342-B048-85BDC9FD1C3A}</a:tableStyleId>
              </a:tblPr>
              <a:tblGrid>
                <a:gridCol w="629780">
                  <a:extLst>
                    <a:ext uri="{9D8B030D-6E8A-4147-A177-3AD203B41FA5}">
                      <a16:colId xmlns:a16="http://schemas.microsoft.com/office/drawing/2014/main" val="20000"/>
                    </a:ext>
                  </a:extLst>
                </a:gridCol>
                <a:gridCol w="4639894">
                  <a:extLst>
                    <a:ext uri="{9D8B030D-6E8A-4147-A177-3AD203B41FA5}">
                      <a16:colId xmlns:a16="http://schemas.microsoft.com/office/drawing/2014/main" val="20001"/>
                    </a:ext>
                  </a:extLst>
                </a:gridCol>
                <a:gridCol w="1859118">
                  <a:extLst>
                    <a:ext uri="{9D8B030D-6E8A-4147-A177-3AD203B41FA5}">
                      <a16:colId xmlns:a16="http://schemas.microsoft.com/office/drawing/2014/main" val="20002"/>
                    </a:ext>
                  </a:extLst>
                </a:gridCol>
              </a:tblGrid>
              <a:tr h="326789">
                <a:tc gridSpan="3">
                  <a:txBody>
                    <a:bodyPr/>
                    <a:lstStyle/>
                    <a:p>
                      <a:pPr algn="ctr">
                        <a:lnSpc>
                          <a:spcPct val="120000"/>
                        </a:lnSpc>
                        <a:spcAft>
                          <a:spcPts val="0"/>
                        </a:spcAft>
                      </a:pPr>
                      <a:r>
                        <a:rPr lang="en-US" sz="1000" dirty="0">
                          <a:effectLst/>
                        </a:rPr>
                        <a:t>IDSR Immediate Case-Based  Report Form</a:t>
                      </a:r>
                      <a:endParaRPr lang="en-GB" sz="1000" dirty="0">
                        <a:effectLst/>
                        <a:latin typeface="Calibri"/>
                        <a:ea typeface="Calibri"/>
                        <a:cs typeface="Times New Roman"/>
                      </a:endParaRPr>
                    </a:p>
                  </a:txBody>
                  <a:tcPr marL="42106" marR="42106" marT="0" marB="0" anchor="ct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45225">
                <a:tc gridSpan="2">
                  <a:txBody>
                    <a:bodyPr/>
                    <a:lstStyle/>
                    <a:p>
                      <a:pPr algn="ctr">
                        <a:lnSpc>
                          <a:spcPct val="120000"/>
                        </a:lnSpc>
                        <a:spcAft>
                          <a:spcPts val="0"/>
                        </a:spcAft>
                      </a:pPr>
                      <a:r>
                        <a:rPr lang="en-US" sz="1000" dirty="0">
                          <a:effectLst/>
                        </a:rPr>
                        <a:t>Variables / Questions</a:t>
                      </a:r>
                      <a:endParaRPr lang="en-GB" sz="1000" dirty="0">
                        <a:effectLst/>
                        <a:latin typeface="Calibri"/>
                        <a:ea typeface="Calibri"/>
                        <a:cs typeface="Times New Roman"/>
                      </a:endParaRPr>
                    </a:p>
                  </a:txBody>
                  <a:tcPr marL="42106" marR="42106" marT="0" marB="0" anchor="ctr"/>
                </a:tc>
                <a:tc hMerge="1">
                  <a:txBody>
                    <a:bodyPr/>
                    <a:lstStyle/>
                    <a:p>
                      <a:endParaRPr lang="en-GB"/>
                    </a:p>
                  </a:txBody>
                  <a:tcPr/>
                </a:tc>
                <a:tc>
                  <a:txBody>
                    <a:bodyPr/>
                    <a:lstStyle/>
                    <a:p>
                      <a:pPr algn="ctr">
                        <a:lnSpc>
                          <a:spcPct val="120000"/>
                        </a:lnSpc>
                        <a:spcAft>
                          <a:spcPts val="0"/>
                        </a:spcAft>
                      </a:pPr>
                      <a:r>
                        <a:rPr lang="en-US" sz="1000">
                          <a:effectLst/>
                        </a:rPr>
                        <a:t>Answers - Case n</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1"/>
                  </a:ext>
                </a:extLst>
              </a:tr>
              <a:tr h="178988">
                <a:tc>
                  <a:txBody>
                    <a:bodyPr/>
                    <a:lstStyle/>
                    <a:p>
                      <a:pPr algn="ctr">
                        <a:lnSpc>
                          <a:spcPct val="120000"/>
                        </a:lnSpc>
                        <a:spcAft>
                          <a:spcPts val="0"/>
                        </a:spcAft>
                      </a:pPr>
                      <a:r>
                        <a:rPr lang="en-US" sz="1000">
                          <a:effectLst/>
                        </a:rPr>
                        <a:t>1</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Reporting Country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2"/>
                  </a:ext>
                </a:extLst>
              </a:tr>
              <a:tr h="178988">
                <a:tc>
                  <a:txBody>
                    <a:bodyPr/>
                    <a:lstStyle/>
                    <a:p>
                      <a:pPr algn="ctr">
                        <a:lnSpc>
                          <a:spcPct val="120000"/>
                        </a:lnSpc>
                        <a:spcAft>
                          <a:spcPts val="0"/>
                        </a:spcAft>
                      </a:pPr>
                      <a:r>
                        <a:rPr lang="en-US" sz="1000">
                          <a:effectLst/>
                        </a:rPr>
                        <a:t>2</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Reporting Province/Region</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3"/>
                  </a:ext>
                </a:extLst>
              </a:tr>
              <a:tr h="178988">
                <a:tc>
                  <a:txBody>
                    <a:bodyPr/>
                    <a:lstStyle/>
                    <a:p>
                      <a:pPr algn="ctr">
                        <a:lnSpc>
                          <a:spcPct val="120000"/>
                        </a:lnSpc>
                        <a:spcAft>
                          <a:spcPts val="0"/>
                        </a:spcAft>
                      </a:pPr>
                      <a:r>
                        <a:rPr lang="en-US" sz="1000">
                          <a:effectLst/>
                        </a:rPr>
                        <a:t>3</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Reporting District</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4"/>
                  </a:ext>
                </a:extLst>
              </a:tr>
              <a:tr h="178988">
                <a:tc>
                  <a:txBody>
                    <a:bodyPr/>
                    <a:lstStyle/>
                    <a:p>
                      <a:pPr algn="ctr">
                        <a:lnSpc>
                          <a:spcPct val="120000"/>
                        </a:lnSpc>
                        <a:spcAft>
                          <a:spcPts val="0"/>
                        </a:spcAft>
                      </a:pPr>
                      <a:r>
                        <a:rPr lang="en-US" sz="1000">
                          <a:effectLst/>
                        </a:rPr>
                        <a:t>4</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dirty="0">
                          <a:effectLst/>
                        </a:rPr>
                        <a:t>Reporting Site (Health Facility, Camp, Village…)</a:t>
                      </a:r>
                      <a:endParaRPr lang="en-GB" sz="1000" dirty="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5"/>
                  </a:ext>
                </a:extLst>
              </a:tr>
              <a:tr h="178988">
                <a:tc>
                  <a:txBody>
                    <a:bodyPr/>
                    <a:lstStyle/>
                    <a:p>
                      <a:pPr algn="ctr">
                        <a:lnSpc>
                          <a:spcPct val="120000"/>
                        </a:lnSpc>
                        <a:spcAft>
                          <a:spcPts val="0"/>
                        </a:spcAft>
                      </a:pPr>
                      <a:r>
                        <a:rPr lang="en-US" sz="1000">
                          <a:effectLst/>
                        </a:rPr>
                        <a:t>5</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Disease/Event (diagnosis):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6"/>
                  </a:ext>
                </a:extLst>
              </a:tr>
              <a:tr h="178988">
                <a:tc>
                  <a:txBody>
                    <a:bodyPr/>
                    <a:lstStyle/>
                    <a:p>
                      <a:pPr algn="ctr">
                        <a:lnSpc>
                          <a:spcPct val="120000"/>
                        </a:lnSpc>
                        <a:spcAft>
                          <a:spcPts val="0"/>
                        </a:spcAft>
                      </a:pPr>
                      <a:r>
                        <a:rPr lang="en-US" sz="1000">
                          <a:effectLst/>
                        </a:rPr>
                        <a:t>6</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In-patient or Out-patient?</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7"/>
                  </a:ext>
                </a:extLst>
              </a:tr>
              <a:tr h="178988">
                <a:tc>
                  <a:txBody>
                    <a:bodyPr/>
                    <a:lstStyle/>
                    <a:p>
                      <a:pPr algn="ctr">
                        <a:lnSpc>
                          <a:spcPct val="120000"/>
                        </a:lnSpc>
                        <a:spcAft>
                          <a:spcPts val="0"/>
                        </a:spcAft>
                      </a:pPr>
                      <a:r>
                        <a:rPr lang="en-US" sz="1000">
                          <a:effectLst/>
                        </a:rPr>
                        <a:t>7</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Date seen at health facility (day/month/year)</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\___\___\___\</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8"/>
                  </a:ext>
                </a:extLst>
              </a:tr>
              <a:tr h="178988">
                <a:tc>
                  <a:txBody>
                    <a:bodyPr/>
                    <a:lstStyle/>
                    <a:p>
                      <a:pPr algn="ctr">
                        <a:lnSpc>
                          <a:spcPct val="120000"/>
                        </a:lnSpc>
                        <a:spcAft>
                          <a:spcPts val="0"/>
                        </a:spcAft>
                      </a:pPr>
                      <a:r>
                        <a:rPr lang="en-US" sz="1000">
                          <a:effectLst/>
                        </a:rPr>
                        <a:t>8</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Patient Name(s)</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09"/>
                  </a:ext>
                </a:extLst>
              </a:tr>
              <a:tr h="178988">
                <a:tc>
                  <a:txBody>
                    <a:bodyPr/>
                    <a:lstStyle/>
                    <a:p>
                      <a:pPr algn="ctr">
                        <a:lnSpc>
                          <a:spcPct val="120000"/>
                        </a:lnSpc>
                        <a:spcAft>
                          <a:spcPts val="0"/>
                        </a:spcAft>
                      </a:pPr>
                      <a:r>
                        <a:rPr lang="en-US" sz="1000">
                          <a:effectLst/>
                        </a:rPr>
                        <a:t>9</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Date of Birth (day/month/year)</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\___\___\___\</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0"/>
                  </a:ext>
                </a:extLst>
              </a:tr>
              <a:tr h="178988">
                <a:tc>
                  <a:txBody>
                    <a:bodyPr/>
                    <a:lstStyle/>
                    <a:p>
                      <a:pPr algn="ctr">
                        <a:lnSpc>
                          <a:spcPct val="120000"/>
                        </a:lnSpc>
                        <a:spcAft>
                          <a:spcPts val="0"/>
                        </a:spcAft>
                      </a:pPr>
                      <a:r>
                        <a:rPr lang="en-US" sz="1000">
                          <a:effectLst/>
                        </a:rPr>
                        <a:t>10</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Age (….. Years/……Months/……Days).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1"/>
                  </a:ext>
                </a:extLst>
              </a:tr>
              <a:tr h="178988">
                <a:tc>
                  <a:txBody>
                    <a:bodyPr/>
                    <a:lstStyle/>
                    <a:p>
                      <a:pPr algn="ctr">
                        <a:lnSpc>
                          <a:spcPct val="120000"/>
                        </a:lnSpc>
                        <a:spcAft>
                          <a:spcPts val="0"/>
                        </a:spcAft>
                      </a:pPr>
                      <a:r>
                        <a:rPr lang="en-US" sz="1000">
                          <a:effectLst/>
                        </a:rPr>
                        <a:t>11</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Sex:   M=Male   F=Female</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2"/>
                  </a:ext>
                </a:extLst>
              </a:tr>
              <a:tr h="178988">
                <a:tc>
                  <a:txBody>
                    <a:bodyPr/>
                    <a:lstStyle/>
                    <a:p>
                      <a:pPr algn="ctr">
                        <a:lnSpc>
                          <a:spcPct val="120000"/>
                        </a:lnSpc>
                        <a:spcAft>
                          <a:spcPts val="0"/>
                        </a:spcAft>
                      </a:pPr>
                      <a:r>
                        <a:rPr lang="en-US" sz="1000">
                          <a:effectLst/>
                        </a:rPr>
                        <a:t>12</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Patient’s residence: Town/City /Village</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3"/>
                  </a:ext>
                </a:extLst>
              </a:tr>
              <a:tr h="178988">
                <a:tc>
                  <a:txBody>
                    <a:bodyPr/>
                    <a:lstStyle/>
                    <a:p>
                      <a:pPr algn="ctr">
                        <a:lnSpc>
                          <a:spcPct val="120000"/>
                        </a:lnSpc>
                        <a:spcAft>
                          <a:spcPts val="0"/>
                        </a:spcAft>
                      </a:pPr>
                      <a:r>
                        <a:rPr lang="en-US" sz="1000">
                          <a:effectLst/>
                        </a:rPr>
                        <a:t>13</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Neighborhood</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4"/>
                  </a:ext>
                </a:extLst>
              </a:tr>
              <a:tr h="178988">
                <a:tc>
                  <a:txBody>
                    <a:bodyPr/>
                    <a:lstStyle/>
                    <a:p>
                      <a:pPr algn="ctr">
                        <a:lnSpc>
                          <a:spcPct val="120000"/>
                        </a:lnSpc>
                        <a:spcAft>
                          <a:spcPts val="0"/>
                        </a:spcAft>
                      </a:pPr>
                      <a:r>
                        <a:rPr lang="en-US" sz="1000">
                          <a:effectLst/>
                        </a:rPr>
                        <a:t>14</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dirty="0">
                          <a:effectLst/>
                        </a:rPr>
                        <a:t>District of residence</a:t>
                      </a:r>
                      <a:endParaRPr lang="en-GB" sz="1000" dirty="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5"/>
                  </a:ext>
                </a:extLst>
              </a:tr>
              <a:tr h="178988">
                <a:tc>
                  <a:txBody>
                    <a:bodyPr/>
                    <a:lstStyle/>
                    <a:p>
                      <a:pPr algn="ctr">
                        <a:lnSpc>
                          <a:spcPct val="120000"/>
                        </a:lnSpc>
                        <a:spcAft>
                          <a:spcPts val="0"/>
                        </a:spcAft>
                      </a:pPr>
                      <a:r>
                        <a:rPr lang="en-US" sz="1000">
                          <a:effectLst/>
                        </a:rPr>
                        <a:t>15</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Urban/Rural?  (U=Urban   R=Rural)</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6"/>
                  </a:ext>
                </a:extLst>
              </a:tr>
              <a:tr h="357975">
                <a:tc>
                  <a:txBody>
                    <a:bodyPr/>
                    <a:lstStyle/>
                    <a:p>
                      <a:pPr algn="ctr">
                        <a:lnSpc>
                          <a:spcPct val="120000"/>
                        </a:lnSpc>
                        <a:spcAft>
                          <a:spcPts val="0"/>
                        </a:spcAft>
                      </a:pPr>
                      <a:r>
                        <a:rPr lang="en-US" sz="1000">
                          <a:effectLst/>
                        </a:rPr>
                        <a:t>16</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dirty="0">
                          <a:effectLst/>
                        </a:rPr>
                        <a:t>Address, (cell)phone number … If applicable, name of mother and father if neonate or child</a:t>
                      </a:r>
                      <a:endParaRPr lang="en-GB" sz="1000" dirty="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7"/>
                  </a:ext>
                </a:extLst>
              </a:tr>
              <a:tr h="178988">
                <a:tc>
                  <a:txBody>
                    <a:bodyPr/>
                    <a:lstStyle/>
                    <a:p>
                      <a:pPr algn="ctr">
                        <a:lnSpc>
                          <a:spcPct val="120000"/>
                        </a:lnSpc>
                        <a:spcAft>
                          <a:spcPts val="0"/>
                        </a:spcAft>
                      </a:pPr>
                      <a:r>
                        <a:rPr lang="en-US" sz="1000">
                          <a:effectLst/>
                        </a:rPr>
                        <a:t>17</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Date of onset (day/month/year) of first symptoms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\___\___\___\</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8"/>
                  </a:ext>
                </a:extLst>
              </a:tr>
              <a:tr h="307064">
                <a:tc>
                  <a:txBody>
                    <a:bodyPr/>
                    <a:lstStyle/>
                    <a:p>
                      <a:pPr algn="ctr">
                        <a:lnSpc>
                          <a:spcPct val="120000"/>
                        </a:lnSpc>
                        <a:spcAft>
                          <a:spcPts val="0"/>
                        </a:spcAft>
                      </a:pPr>
                      <a:r>
                        <a:rPr lang="en-US" sz="1000">
                          <a:effectLst/>
                        </a:rPr>
                        <a:t>18</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Number of vaccine doses received in the past against the disease being reported</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19"/>
                  </a:ext>
                </a:extLst>
              </a:tr>
              <a:tr h="178988">
                <a:tc>
                  <a:txBody>
                    <a:bodyPr/>
                    <a:lstStyle/>
                    <a:p>
                      <a:pPr algn="ctr">
                        <a:lnSpc>
                          <a:spcPct val="120000"/>
                        </a:lnSpc>
                        <a:spcAft>
                          <a:spcPts val="0"/>
                        </a:spcAft>
                      </a:pPr>
                      <a:r>
                        <a:rPr lang="en-US" sz="1000">
                          <a:effectLst/>
                        </a:rPr>
                        <a:t>19</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Date of last vaccination</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\___\___\___\</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0"/>
                  </a:ext>
                </a:extLst>
              </a:tr>
              <a:tr h="178988">
                <a:tc>
                  <a:txBody>
                    <a:bodyPr/>
                    <a:lstStyle/>
                    <a:p>
                      <a:pPr algn="ctr">
                        <a:lnSpc>
                          <a:spcPct val="120000"/>
                        </a:lnSpc>
                        <a:spcAft>
                          <a:spcPts val="0"/>
                        </a:spcAft>
                      </a:pPr>
                      <a:r>
                        <a:rPr lang="en-US" sz="1000">
                          <a:effectLst/>
                        </a:rPr>
                        <a:t>20</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Laboratory results</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1"/>
                  </a:ext>
                </a:extLst>
              </a:tr>
              <a:tr h="178988">
                <a:tc>
                  <a:txBody>
                    <a:bodyPr/>
                    <a:lstStyle/>
                    <a:p>
                      <a:pPr algn="ctr">
                        <a:lnSpc>
                          <a:spcPct val="120000"/>
                        </a:lnSpc>
                        <a:spcAft>
                          <a:spcPts val="0"/>
                        </a:spcAft>
                      </a:pPr>
                      <a:r>
                        <a:rPr lang="en-US" sz="1000">
                          <a:effectLst/>
                        </a:rPr>
                        <a:t>21</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Outcome: (Alive, Dead, Transferred out, Lost to follow-up or unknown)</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2"/>
                  </a:ext>
                </a:extLst>
              </a:tr>
              <a:tr h="178988">
                <a:tc>
                  <a:txBody>
                    <a:bodyPr/>
                    <a:lstStyle/>
                    <a:p>
                      <a:pPr algn="ctr">
                        <a:lnSpc>
                          <a:spcPct val="120000"/>
                        </a:lnSpc>
                        <a:spcAft>
                          <a:spcPts val="0"/>
                        </a:spcAft>
                      </a:pPr>
                      <a:r>
                        <a:rPr lang="en-US" sz="1000">
                          <a:effectLst/>
                        </a:rPr>
                        <a:t>22</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Final Classification: Confirmed, Probable, Compatible, Discarded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3"/>
                  </a:ext>
                </a:extLst>
              </a:tr>
              <a:tr h="178988">
                <a:tc>
                  <a:txBody>
                    <a:bodyPr/>
                    <a:lstStyle/>
                    <a:p>
                      <a:pPr algn="ctr">
                        <a:lnSpc>
                          <a:spcPct val="120000"/>
                        </a:lnSpc>
                        <a:spcAft>
                          <a:spcPts val="0"/>
                        </a:spcAft>
                      </a:pPr>
                      <a:r>
                        <a:rPr lang="en-US" sz="1000">
                          <a:effectLst/>
                        </a:rPr>
                        <a:t>23</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Date health facility notified District (day/month/year)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\___\___\___\</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4"/>
                  </a:ext>
                </a:extLst>
              </a:tr>
              <a:tr h="178988">
                <a:tc>
                  <a:txBody>
                    <a:bodyPr/>
                    <a:lstStyle/>
                    <a:p>
                      <a:pPr algn="ctr">
                        <a:lnSpc>
                          <a:spcPct val="120000"/>
                        </a:lnSpc>
                        <a:spcAft>
                          <a:spcPts val="0"/>
                        </a:spcAft>
                      </a:pPr>
                      <a:r>
                        <a:rPr lang="en-US" sz="1000">
                          <a:effectLst/>
                        </a:rPr>
                        <a:t>24</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Date form sent to district  (day/month/year)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\___\___\___\</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5"/>
                  </a:ext>
                </a:extLst>
              </a:tr>
              <a:tr h="178988">
                <a:tc>
                  <a:txBody>
                    <a:bodyPr/>
                    <a:lstStyle/>
                    <a:p>
                      <a:pPr algn="ctr">
                        <a:lnSpc>
                          <a:spcPct val="120000"/>
                        </a:lnSpc>
                        <a:spcAft>
                          <a:spcPts val="0"/>
                        </a:spcAft>
                      </a:pPr>
                      <a:r>
                        <a:rPr lang="en-US" sz="1000">
                          <a:effectLst/>
                        </a:rPr>
                        <a:t>25</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Record's unique identifier </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6"/>
                  </a:ext>
                </a:extLst>
              </a:tr>
              <a:tr h="178988">
                <a:tc>
                  <a:txBody>
                    <a:bodyPr/>
                    <a:lstStyle/>
                    <a:p>
                      <a:pPr algn="ctr">
                        <a:lnSpc>
                          <a:spcPct val="120000"/>
                        </a:lnSpc>
                        <a:spcAft>
                          <a:spcPts val="0"/>
                        </a:spcAft>
                      </a:pPr>
                      <a:r>
                        <a:rPr lang="en-US" sz="1000">
                          <a:effectLst/>
                        </a:rPr>
                        <a:t>26</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Person completing form: name, function, signature</a:t>
                      </a:r>
                      <a:endParaRPr lang="en-GB" sz="1000">
                        <a:effectLst/>
                        <a:latin typeface="Calibri"/>
                        <a:ea typeface="Calibri"/>
                        <a:cs typeface="Times New Roman"/>
                      </a:endParaRPr>
                    </a:p>
                  </a:txBody>
                  <a:tcPr marL="42106" marR="42106" marT="0" marB="0" anchor="ctr"/>
                </a:tc>
                <a:tc>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ctr"/>
                </a:tc>
                <a:extLst>
                  <a:ext uri="{0D108BD9-81ED-4DB2-BD59-A6C34878D82A}">
                    <a16:rowId xmlns:a16="http://schemas.microsoft.com/office/drawing/2014/main" val="10027"/>
                  </a:ext>
                </a:extLst>
              </a:tr>
              <a:tr h="178988">
                <a:tc gridSpan="3">
                  <a:txBody>
                    <a:bodyPr/>
                    <a:lstStyle/>
                    <a:p>
                      <a:pPr>
                        <a:lnSpc>
                          <a:spcPct val="120000"/>
                        </a:lnSpc>
                        <a:spcAft>
                          <a:spcPts val="0"/>
                        </a:spcAft>
                      </a:pPr>
                      <a:r>
                        <a:rPr lang="en-US" sz="1000">
                          <a:effectLst/>
                        </a:rPr>
                        <a:t> </a:t>
                      </a:r>
                      <a:endParaRPr lang="en-GB" sz="1000">
                        <a:effectLst/>
                        <a:latin typeface="Calibri"/>
                        <a:ea typeface="Calibri"/>
                        <a:cs typeface="Times New Roman"/>
                      </a:endParaRPr>
                    </a:p>
                  </a:txBody>
                  <a:tcPr marL="42106" marR="42106"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28"/>
                  </a:ext>
                </a:extLst>
              </a:tr>
              <a:tr h="911065">
                <a:tc gridSpan="3">
                  <a:txBody>
                    <a:bodyPr/>
                    <a:lstStyle/>
                    <a:p>
                      <a:pPr indent="127635">
                        <a:lnSpc>
                          <a:spcPct val="120000"/>
                        </a:lnSpc>
                        <a:spcAft>
                          <a:spcPts val="0"/>
                        </a:spcAft>
                      </a:pPr>
                      <a:r>
                        <a:rPr lang="en-US" sz="1000" dirty="0">
                          <a:effectLst/>
                        </a:rPr>
                        <a:t>* </a:t>
                      </a:r>
                      <a:r>
                        <a:rPr lang="en-US" sz="1000" u="sng" dirty="0">
                          <a:effectLst/>
                        </a:rPr>
                        <a:t>Disease/Event</a:t>
                      </a:r>
                      <a:r>
                        <a:rPr lang="en-US" sz="1000" dirty="0">
                          <a:effectLst/>
                        </a:rPr>
                        <a:t> (Diagnosis):</a:t>
                      </a:r>
                      <a:br>
                        <a:rPr lang="en-US" sz="1000" dirty="0">
                          <a:effectLst/>
                        </a:rPr>
                      </a:br>
                      <a:r>
                        <a:rPr lang="en-US" sz="1000" dirty="0">
                          <a:effectLst/>
                        </a:rPr>
                        <a:t>AFP,  Anthrax, Cholera,  Bloody Diarrhea, Dracunculiasis, Neonatal Tetanus, Measles, Meningitis, Yellow fever, Dengue, </a:t>
                      </a:r>
                      <a:r>
                        <a:rPr lang="en-US" sz="1000" dirty="0" err="1">
                          <a:effectLst/>
                        </a:rPr>
                        <a:t>Chikungunya</a:t>
                      </a:r>
                      <a:r>
                        <a:rPr lang="en-US" sz="1000" dirty="0">
                          <a:effectLst/>
                        </a:rPr>
                        <a:t>, Viral Hemorrhagic Fever, Plague,  Typhoid fever, Rabies, Smallpox, SARS, SARI, Maternal death, Influenza due to new subtypes, Adverse Effects following immunization (AEFI), any other event or disease of public health importance (Specify)</a:t>
                      </a:r>
                      <a:endParaRPr lang="en-GB" sz="1000" dirty="0">
                        <a:effectLst/>
                        <a:latin typeface="Calibri"/>
                        <a:ea typeface="Calibri"/>
                        <a:cs typeface="Times New Roman"/>
                      </a:endParaRPr>
                    </a:p>
                  </a:txBody>
                  <a:tcPr marL="42106" marR="42106" marT="0"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29"/>
                  </a:ext>
                </a:extLst>
              </a:tr>
            </a:tbl>
          </a:graphicData>
        </a:graphic>
      </p:graphicFrame>
    </p:spTree>
    <p:extLst>
      <p:ext uri="{BB962C8B-B14F-4D97-AF65-F5344CB8AC3E}">
        <p14:creationId xmlns:p14="http://schemas.microsoft.com/office/powerpoint/2010/main" val="3976525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340843" y="141296"/>
            <a:ext cx="8229600" cy="1143000"/>
          </a:xfrm>
        </p:spPr>
        <p:txBody>
          <a:bodyPr/>
          <a:lstStyle/>
          <a:p>
            <a:r>
              <a:rPr lang="en-GB" sz="3600" b="1" dirty="0">
                <a:solidFill>
                  <a:srgbClr val="002060"/>
                </a:solidFill>
              </a:rPr>
              <a:t>IDSR Outputs and Products </a:t>
            </a:r>
          </a:p>
        </p:txBody>
      </p:sp>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552" y="1157406"/>
            <a:ext cx="3349625" cy="2322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oup 1"/>
          <p:cNvGrpSpPr>
            <a:grpSpLocks/>
          </p:cNvGrpSpPr>
          <p:nvPr/>
        </p:nvGrpSpPr>
        <p:grpSpPr bwMode="auto">
          <a:xfrm>
            <a:off x="6483152" y="1386006"/>
            <a:ext cx="2057400" cy="2809875"/>
            <a:chOff x="5486400" y="1154113"/>
            <a:chExt cx="3657600" cy="5092700"/>
          </a:xfrm>
        </p:grpSpPr>
        <p:pic>
          <p:nvPicPr>
            <p:cNvPr id="14" name="Picture 2"/>
            <p:cNvPicPr>
              <a:picLocks noChangeAspect="1" noChangeArrowheads="1"/>
            </p:cNvPicPr>
            <p:nvPr/>
          </p:nvPicPr>
          <p:blipFill>
            <a:blip r:embed="rId3"/>
            <a:srcRect/>
            <a:stretch>
              <a:fillRect/>
            </a:stretch>
          </p:blipFill>
          <p:spPr bwMode="auto">
            <a:xfrm rot="528052">
              <a:off x="6138334" y="1154113"/>
              <a:ext cx="2647244" cy="375766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p:cNvPicPr>
              <a:picLocks noChangeAspect="1" noChangeArrowheads="1"/>
            </p:cNvPicPr>
            <p:nvPr/>
          </p:nvPicPr>
          <p:blipFill>
            <a:blip r:embed="rId4"/>
            <a:srcRect/>
            <a:stretch>
              <a:fillRect/>
            </a:stretch>
          </p:blipFill>
          <p:spPr bwMode="auto">
            <a:xfrm>
              <a:off x="5486400" y="2638765"/>
              <a:ext cx="2356556" cy="30671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a:blip r:embed="rId5"/>
            <a:srcRect/>
            <a:stretch>
              <a:fillRect/>
            </a:stretch>
          </p:blipFill>
          <p:spPr bwMode="auto">
            <a:xfrm>
              <a:off x="6931378" y="3125018"/>
              <a:ext cx="2212622" cy="31217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7" name="TextBox 16"/>
          <p:cNvSpPr txBox="1"/>
          <p:nvPr/>
        </p:nvSpPr>
        <p:spPr>
          <a:xfrm>
            <a:off x="691952" y="4357806"/>
            <a:ext cx="4343400" cy="1631950"/>
          </a:xfrm>
          <a:prstGeom prst="rect">
            <a:avLst/>
          </a:prstGeom>
          <a:noFill/>
        </p:spPr>
        <p:txBody>
          <a:bodyPr>
            <a:spAutoFit/>
          </a:bodyPr>
          <a:lstStyle/>
          <a:p>
            <a:pPr>
              <a:defRPr/>
            </a:pPr>
            <a:r>
              <a:rPr lang="en-GB" sz="2000" dirty="0">
                <a:effectLst>
                  <a:outerShdw blurRad="38100" dist="38100" dir="2700000" algn="tl">
                    <a:srgbClr val="000000">
                      <a:alpha val="43137"/>
                    </a:srgbClr>
                  </a:outerShdw>
                </a:effectLst>
              </a:rPr>
              <a:t>IDSR framework help generate timely data and information to guide appropriate decision making through regular reporting of priority diseases condition and events.</a:t>
            </a:r>
          </a:p>
        </p:txBody>
      </p:sp>
      <p:pic>
        <p:nvPicPr>
          <p:cNvPr id="1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52" y="1063744"/>
            <a:ext cx="1560513" cy="3598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552" y="2890956"/>
            <a:ext cx="1536700" cy="28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3"/>
          <p:cNvSpPr txBox="1">
            <a:spLocks noChangeArrowheads="1"/>
          </p:cNvSpPr>
          <p:nvPr/>
        </p:nvSpPr>
        <p:spPr bwMode="auto">
          <a:xfrm>
            <a:off x="2520752" y="3595806"/>
            <a:ext cx="31242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fr-FR" sz="1100" b="1"/>
              <a:t>IDSR database for monitoring PHEs</a:t>
            </a:r>
            <a:endParaRPr lang="en-US" sz="1100" b="1"/>
          </a:p>
        </p:txBody>
      </p:sp>
      <p:sp>
        <p:nvSpPr>
          <p:cNvPr id="21" name="TextBox 20"/>
          <p:cNvSpPr txBox="1"/>
          <p:nvPr/>
        </p:nvSpPr>
        <p:spPr>
          <a:xfrm>
            <a:off x="5198743" y="4738806"/>
            <a:ext cx="3534183" cy="369332"/>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defRPr/>
            </a:pPr>
            <a:r>
              <a:rPr lang="fr-FR" b="1" dirty="0" err="1"/>
              <a:t>Epidemiological</a:t>
            </a:r>
            <a:r>
              <a:rPr lang="fr-FR" b="1" dirty="0"/>
              <a:t> investigations</a:t>
            </a:r>
            <a:endParaRPr lang="en-US" b="1" dirty="0"/>
          </a:p>
        </p:txBody>
      </p:sp>
      <p:sp>
        <p:nvSpPr>
          <p:cNvPr id="22" name="TextBox 21"/>
          <p:cNvSpPr txBox="1"/>
          <p:nvPr/>
        </p:nvSpPr>
        <p:spPr>
          <a:xfrm>
            <a:off x="5198743" y="5196006"/>
            <a:ext cx="3534183" cy="369332"/>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defRPr/>
            </a:pPr>
            <a:r>
              <a:rPr lang="fr-FR" b="1" dirty="0"/>
              <a:t>Public </a:t>
            </a:r>
            <a:r>
              <a:rPr lang="fr-FR" b="1" dirty="0" err="1"/>
              <a:t>health</a:t>
            </a:r>
            <a:r>
              <a:rPr lang="fr-FR" b="1" dirty="0"/>
              <a:t> information</a:t>
            </a:r>
            <a:endParaRPr lang="en-US" b="1" dirty="0"/>
          </a:p>
        </p:txBody>
      </p:sp>
      <p:sp>
        <p:nvSpPr>
          <p:cNvPr id="23" name="TextBox 22"/>
          <p:cNvSpPr txBox="1"/>
          <p:nvPr/>
        </p:nvSpPr>
        <p:spPr>
          <a:xfrm>
            <a:off x="5198743" y="5651956"/>
            <a:ext cx="3534183" cy="369332"/>
          </a:xfrm>
          <a:prstGeom prst="rect">
            <a:avLst/>
          </a:prstGeom>
        </p:spPr>
        <p:style>
          <a:lnRef idx="0">
            <a:schemeClr val="accent2"/>
          </a:lnRef>
          <a:fillRef idx="3">
            <a:schemeClr val="accent2"/>
          </a:fillRef>
          <a:effectRef idx="3">
            <a:schemeClr val="accent2"/>
          </a:effectRef>
          <a:fontRef idx="minor">
            <a:schemeClr val="lt1"/>
          </a:fontRef>
        </p:style>
        <p:txBody>
          <a:bodyPr>
            <a:spAutoFit/>
          </a:bodyPr>
          <a:lstStyle/>
          <a:p>
            <a:pPr>
              <a:defRPr/>
            </a:pPr>
            <a:r>
              <a:rPr lang="fr-FR" b="1" dirty="0" err="1"/>
              <a:t>Response</a:t>
            </a:r>
            <a:r>
              <a:rPr lang="fr-FR" b="1" dirty="0"/>
              <a:t> to </a:t>
            </a:r>
            <a:r>
              <a:rPr lang="fr-FR" b="1" dirty="0" err="1"/>
              <a:t>PHEs</a:t>
            </a:r>
            <a:endParaRPr lang="en-US" b="1" dirty="0"/>
          </a:p>
        </p:txBody>
      </p:sp>
      <p:sp>
        <p:nvSpPr>
          <p:cNvPr id="24" name="Right Arrow 23"/>
          <p:cNvSpPr/>
          <p:nvPr/>
        </p:nvSpPr>
        <p:spPr>
          <a:xfrm>
            <a:off x="1530152" y="3479919"/>
            <a:ext cx="838200" cy="2428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Bent Arrow 24"/>
          <p:cNvSpPr/>
          <p:nvPr/>
        </p:nvSpPr>
        <p:spPr>
          <a:xfrm rot="5400000">
            <a:off x="5629077" y="3805356"/>
            <a:ext cx="644525" cy="6127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Tree>
    <p:extLst>
      <p:ext uri="{BB962C8B-B14F-4D97-AF65-F5344CB8AC3E}">
        <p14:creationId xmlns:p14="http://schemas.microsoft.com/office/powerpoint/2010/main" val="2180182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DF66E4-94D4-467E-879D-37B93C46B33C}"/>
              </a:ext>
            </a:extLst>
          </p:cNvPr>
          <p:cNvSpPr>
            <a:spLocks noGrp="1"/>
          </p:cNvSpPr>
          <p:nvPr>
            <p:ph type="title"/>
          </p:nvPr>
        </p:nvSpPr>
        <p:spPr/>
        <p:txBody>
          <a:bodyPr/>
          <a:lstStyle/>
          <a:p>
            <a:r>
              <a:rPr lang="fr-FR" sz="3600" b="1" dirty="0">
                <a:solidFill>
                  <a:srgbClr val="002060"/>
                </a:solidFill>
              </a:rPr>
              <a:t>Key messages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D569D486-8992-4BB5-828D-CCADED736D2E}"/>
              </a:ext>
            </a:extLst>
          </p:cNvPr>
          <p:cNvSpPr>
            <a:spLocks noGrp="1"/>
          </p:cNvSpPr>
          <p:nvPr>
            <p:ph idx="1"/>
          </p:nvPr>
        </p:nvSpPr>
        <p:spPr/>
        <p:txBody>
          <a:bodyPr/>
          <a:lstStyle/>
          <a:p>
            <a:r>
              <a:rPr lang="en-GB" sz="2400" dirty="0">
                <a:solidFill>
                  <a:srgbClr val="002060"/>
                </a:solidFill>
              </a:rPr>
              <a:t>Global and national health security are ensured through three key functions: to prevent, detect and respond.</a:t>
            </a:r>
          </a:p>
          <a:p>
            <a:pPr marL="0" indent="0">
              <a:buNone/>
            </a:pPr>
            <a:endParaRPr lang="en-GB" sz="2400" dirty="0">
              <a:solidFill>
                <a:srgbClr val="002060"/>
              </a:solidFill>
            </a:endParaRPr>
          </a:p>
          <a:p>
            <a:r>
              <a:rPr lang="en-GB" sz="2400" dirty="0">
                <a:solidFill>
                  <a:srgbClr val="002060"/>
                </a:solidFill>
              </a:rPr>
              <a:t>Implementation of IHR takes place within the context of the Global Health Security Agenda and IDSR.</a:t>
            </a:r>
          </a:p>
          <a:p>
            <a:pPr marL="0" indent="0">
              <a:buNone/>
            </a:pPr>
            <a:endParaRPr lang="en-GB" sz="2400" dirty="0">
              <a:solidFill>
                <a:srgbClr val="002060"/>
              </a:solidFill>
            </a:endParaRPr>
          </a:p>
          <a:p>
            <a:r>
              <a:rPr lang="en-GB" sz="2400" dirty="0">
                <a:solidFill>
                  <a:srgbClr val="002060"/>
                </a:solidFill>
              </a:rPr>
              <a:t>Objectives are convergent: to detect, confirm, verify, notify and report for timely response to public health events irrespective of their source or origin.</a:t>
            </a:r>
            <a:endParaRPr lang="en-US" sz="2400" dirty="0"/>
          </a:p>
        </p:txBody>
      </p:sp>
    </p:spTree>
    <p:extLst>
      <p:ext uri="{BB962C8B-B14F-4D97-AF65-F5344CB8AC3E}">
        <p14:creationId xmlns:p14="http://schemas.microsoft.com/office/powerpoint/2010/main" val="1638641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0">
            <a:extLst>
              <a:ext uri="{FF2B5EF4-FFF2-40B4-BE49-F238E27FC236}">
                <a16:creationId xmlns:a16="http://schemas.microsoft.com/office/drawing/2014/main" id="{C2E39F24-5F0F-48FB-97DA-D3C7C83D79CD}"/>
              </a:ext>
            </a:extLst>
          </p:cNvPr>
          <p:cNvGrpSpPr/>
          <p:nvPr/>
        </p:nvGrpSpPr>
        <p:grpSpPr>
          <a:xfrm>
            <a:off x="497650" y="2976600"/>
            <a:ext cx="8148701" cy="822960"/>
            <a:chOff x="1441516" y="1884457"/>
            <a:chExt cx="5867400" cy="685800"/>
          </a:xfrm>
          <a:solidFill>
            <a:schemeClr val="accent1">
              <a:lumMod val="50000"/>
            </a:schemeClr>
          </a:solidFill>
        </p:grpSpPr>
        <p:sp>
          <p:nvSpPr>
            <p:cNvPr id="9" name="Rounded Rectangle 28">
              <a:extLst>
                <a:ext uri="{FF2B5EF4-FFF2-40B4-BE49-F238E27FC236}">
                  <a16:creationId xmlns:a16="http://schemas.microsoft.com/office/drawing/2014/main" id="{0A200BBA-4F53-4A57-8B2C-4DC25949CCFC}"/>
                </a:ext>
              </a:extLst>
            </p:cNvPr>
            <p:cNvSpPr/>
            <p:nvPr/>
          </p:nvSpPr>
          <p:spPr>
            <a:xfrm>
              <a:off x="1441516" y="1884457"/>
              <a:ext cx="5867400" cy="685800"/>
            </a:xfrm>
            <a:prstGeom prst="roundRect">
              <a:avLst>
                <a:gd name="adj" fmla="val 50000"/>
              </a:avLst>
            </a:prstGeom>
            <a:grp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10" name="Rounded Rectangle 29">
              <a:extLst>
                <a:ext uri="{FF2B5EF4-FFF2-40B4-BE49-F238E27FC236}">
                  <a16:creationId xmlns:a16="http://schemas.microsoft.com/office/drawing/2014/main" id="{BD7E72C3-B94A-4D4D-A794-068AFE02B402}"/>
                </a:ext>
              </a:extLst>
            </p:cNvPr>
            <p:cNvSpPr>
              <a:spLocks/>
            </p:cNvSpPr>
            <p:nvPr/>
          </p:nvSpPr>
          <p:spPr>
            <a:xfrm>
              <a:off x="1602870" y="1949608"/>
              <a:ext cx="5544693" cy="555498"/>
            </a:xfrm>
            <a:prstGeom prst="roundRect">
              <a:avLst>
                <a:gd name="adj" fmla="val 5000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sp>
        <p:nvSpPr>
          <p:cNvPr id="11" name="TextBox 42">
            <a:extLst>
              <a:ext uri="{FF2B5EF4-FFF2-40B4-BE49-F238E27FC236}">
                <a16:creationId xmlns:a16="http://schemas.microsoft.com/office/drawing/2014/main" id="{F3A35A0D-8991-404B-8BAD-AE85C7120DB9}"/>
              </a:ext>
            </a:extLst>
          </p:cNvPr>
          <p:cNvSpPr txBox="1">
            <a:spLocks noChangeArrowheads="1"/>
          </p:cNvSpPr>
          <p:nvPr/>
        </p:nvSpPr>
        <p:spPr bwMode="auto">
          <a:xfrm>
            <a:off x="1247252" y="3198176"/>
            <a:ext cx="6623248" cy="46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4" tIns="45712" rIns="91424" bIns="45712">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2400" b="1" dirty="0">
                <a:solidFill>
                  <a:schemeClr val="bg1"/>
                </a:solidFill>
              </a:rPr>
              <a:t>1. Public Health Events in the Region</a:t>
            </a:r>
          </a:p>
        </p:txBody>
      </p:sp>
      <p:sp>
        <p:nvSpPr>
          <p:cNvPr id="12" name="Title 11">
            <a:extLst>
              <a:ext uri="{FF2B5EF4-FFF2-40B4-BE49-F238E27FC236}">
                <a16:creationId xmlns:a16="http://schemas.microsoft.com/office/drawing/2014/main" id="{2D5219F8-C518-4758-A0F4-9A360D2927C3}"/>
              </a:ext>
            </a:extLst>
          </p:cNvPr>
          <p:cNvSpPr>
            <a:spLocks noGrp="1"/>
          </p:cNvSpPr>
          <p:nvPr>
            <p:ph type="title"/>
          </p:nvPr>
        </p:nvSpPr>
        <p:spPr/>
        <p:txBody>
          <a:bodyPr/>
          <a:lstStyle/>
          <a:p>
            <a:endParaRPr lang="en-US" dirty="0"/>
          </a:p>
        </p:txBody>
      </p:sp>
    </p:spTree>
    <p:extLst>
      <p:ext uri="{BB962C8B-B14F-4D97-AF65-F5344CB8AC3E}">
        <p14:creationId xmlns:p14="http://schemas.microsoft.com/office/powerpoint/2010/main" val="188861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References</a:t>
            </a:r>
            <a:endParaRPr lang="en-GB" sz="3200" b="1" dirty="0">
              <a:solidFill>
                <a:srgbClr val="002060"/>
              </a:solidFill>
            </a:endParaRPr>
          </a:p>
        </p:txBody>
      </p:sp>
      <p:sp>
        <p:nvSpPr>
          <p:cNvPr id="4" name="Slide Number Placeholder 3"/>
          <p:cNvSpPr>
            <a:spLocks noGrp="1"/>
          </p:cNvSpPr>
          <p:nvPr>
            <p:ph type="sldNum" sz="quarter" idx="11"/>
          </p:nvPr>
        </p:nvSpPr>
        <p:spPr/>
        <p:txBody>
          <a:bodyPr/>
          <a:lstStyle/>
          <a:p>
            <a:pPr>
              <a:defRPr/>
            </a:pPr>
            <a:fld id="{1A7678E6-ED70-441B-9CEE-E12E96C4D59D}" type="slidenum">
              <a:rPr lang="en-US" smtClean="0"/>
              <a:pPr>
                <a:defRPr/>
              </a:pPr>
              <a:t>40</a:t>
            </a:fld>
            <a:endParaRPr lang="en-US"/>
          </a:p>
        </p:txBody>
      </p:sp>
      <p:sp>
        <p:nvSpPr>
          <p:cNvPr id="3" name="Content Placeholder 2"/>
          <p:cNvSpPr>
            <a:spLocks noGrp="1"/>
          </p:cNvSpPr>
          <p:nvPr>
            <p:ph idx="4294967295"/>
          </p:nvPr>
        </p:nvSpPr>
        <p:spPr>
          <a:xfrm>
            <a:off x="571500" y="1143000"/>
            <a:ext cx="8001000" cy="4806950"/>
          </a:xfrm>
        </p:spPr>
        <p:txBody>
          <a:bodyPr/>
          <a:lstStyle/>
          <a:p>
            <a:pPr marL="0" indent="0">
              <a:buNone/>
            </a:pPr>
            <a:r>
              <a:rPr lang="en-US" sz="2000" dirty="0"/>
              <a:t>Technical Guidelines for Integrated Disease Surveillance and Response in the African Region</a:t>
            </a:r>
          </a:p>
          <a:p>
            <a:pPr marL="0" indent="0">
              <a:buNone/>
            </a:pPr>
            <a:r>
              <a:rPr lang="en-GB" sz="2000" dirty="0">
                <a:hlinkClick r:id="rId2"/>
              </a:rPr>
              <a:t>http://www.afro.who.int/publications/technical-guidelines-integrated-disease-surveillance-and-response-african-region-0</a:t>
            </a:r>
            <a:r>
              <a:rPr lang="en-GB" sz="2000" dirty="0"/>
              <a:t> </a:t>
            </a:r>
          </a:p>
          <a:p>
            <a:pPr marL="0" indent="0">
              <a:buNone/>
            </a:pPr>
            <a:endParaRPr lang="en-US" sz="2000" dirty="0"/>
          </a:p>
          <a:p>
            <a:pPr marL="0" indent="0">
              <a:buNone/>
            </a:pPr>
            <a:r>
              <a:rPr lang="en-US" sz="2000" dirty="0"/>
              <a:t>IDSR eLearning Course</a:t>
            </a:r>
          </a:p>
          <a:p>
            <a:pPr marL="0" indent="0">
              <a:buNone/>
            </a:pPr>
            <a:r>
              <a:rPr lang="en-GB" sz="2000" dirty="0">
                <a:hlinkClick r:id="rId3"/>
              </a:rPr>
              <a:t>https://idsr.mlearning.com/cs/onboarding/?lang=en</a:t>
            </a:r>
            <a:r>
              <a:rPr lang="en-GB" sz="2000" dirty="0"/>
              <a:t> </a:t>
            </a:r>
          </a:p>
          <a:p>
            <a:pPr marL="0" indent="0">
              <a:buNone/>
            </a:pPr>
            <a:endParaRPr lang="en-GB" sz="2000" dirty="0"/>
          </a:p>
          <a:p>
            <a:pPr marL="0" indent="0">
              <a:buNone/>
            </a:pPr>
            <a:r>
              <a:rPr lang="en-GB" sz="2000" dirty="0"/>
              <a:t>International Health Regulations, WHO 2016, 3</a:t>
            </a:r>
            <a:r>
              <a:rPr lang="en-GB" sz="2000" baseline="30000" dirty="0"/>
              <a:t>rd</a:t>
            </a:r>
            <a:r>
              <a:rPr lang="en-GB" sz="2000" dirty="0"/>
              <a:t> edition</a:t>
            </a:r>
          </a:p>
          <a:p>
            <a:pPr marL="0" indent="0">
              <a:buNone/>
            </a:pPr>
            <a:r>
              <a:rPr lang="en-GB" sz="2000" dirty="0">
                <a:hlinkClick r:id="rId4"/>
              </a:rPr>
              <a:t>http://www.who.int/ihr/publications/9789241580496/en/</a:t>
            </a:r>
            <a:r>
              <a:rPr lang="en-GB" sz="2000" dirty="0"/>
              <a:t> </a:t>
            </a:r>
          </a:p>
          <a:p>
            <a:pPr marL="0" indent="0">
              <a:buNone/>
            </a:pPr>
            <a:endParaRPr lang="en-GB" sz="2000" dirty="0"/>
          </a:p>
          <a:p>
            <a:pPr marL="0" indent="0">
              <a:buNone/>
            </a:pPr>
            <a:r>
              <a:rPr lang="en-US" sz="2000" dirty="0"/>
              <a:t>Advancing </a:t>
            </a:r>
            <a:r>
              <a:rPr lang="en-US" sz="2000" dirty="0" err="1"/>
              <a:t>Gobal</a:t>
            </a:r>
            <a:r>
              <a:rPr lang="en-US" sz="2000" dirty="0"/>
              <a:t> Health Security - From commitments to actions, WHO 2016</a:t>
            </a:r>
          </a:p>
          <a:p>
            <a:pPr marL="0" indent="0">
              <a:buNone/>
            </a:pPr>
            <a:r>
              <a:rPr lang="en-US" sz="2000" dirty="0">
                <a:hlinkClick r:id="rId5"/>
              </a:rPr>
              <a:t>http://www.who.int/ihr/publications/WHO_HSE_GCR_2016_15/en/</a:t>
            </a:r>
            <a:r>
              <a:rPr lang="en-US" sz="2000" dirty="0"/>
              <a:t> </a:t>
            </a:r>
          </a:p>
          <a:p>
            <a:pPr marL="0" indent="0">
              <a:buNone/>
            </a:pPr>
            <a:endParaRPr lang="en-GB" sz="2000" dirty="0"/>
          </a:p>
        </p:txBody>
      </p:sp>
    </p:spTree>
    <p:extLst>
      <p:ext uri="{BB962C8B-B14F-4D97-AF65-F5344CB8AC3E}">
        <p14:creationId xmlns:p14="http://schemas.microsoft.com/office/powerpoint/2010/main" val="2510928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14085800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708920"/>
            <a:ext cx="8229600" cy="1143000"/>
          </a:xfrm>
        </p:spPr>
        <p:txBody>
          <a:bodyPr/>
          <a:lstStyle/>
          <a:p>
            <a:r>
              <a:rPr lang="fr-FR" sz="6000" b="1" i="1" dirty="0" err="1">
                <a:solidFill>
                  <a:srgbClr val="002060"/>
                </a:solidFill>
              </a:rPr>
              <a:t>Thank</a:t>
            </a:r>
            <a:r>
              <a:rPr lang="fr-FR" sz="6000" b="1" i="1" dirty="0">
                <a:solidFill>
                  <a:srgbClr val="002060"/>
                </a:solidFill>
              </a:rPr>
              <a:t> </a:t>
            </a:r>
            <a:r>
              <a:rPr lang="fr-FR" sz="6000" b="1" i="1" dirty="0" err="1">
                <a:solidFill>
                  <a:srgbClr val="002060"/>
                </a:solidFill>
              </a:rPr>
              <a:t>you</a:t>
            </a:r>
            <a:r>
              <a:rPr lang="fr-FR" sz="6000" b="1" i="1" dirty="0">
                <a:solidFill>
                  <a:srgbClr val="002060"/>
                </a:solidFill>
              </a:rPr>
              <a:t>!</a:t>
            </a:r>
            <a:endParaRPr lang="en-GB" sz="6000" b="1" i="1" dirty="0">
              <a:solidFill>
                <a:srgbClr val="002060"/>
              </a:solidFill>
            </a:endParaRPr>
          </a:p>
        </p:txBody>
      </p:sp>
    </p:spTree>
    <p:extLst>
      <p:ext uri="{BB962C8B-B14F-4D97-AF65-F5344CB8AC3E}">
        <p14:creationId xmlns:p14="http://schemas.microsoft.com/office/powerpoint/2010/main" val="3620053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FF0000"/>
                </a:solidFill>
              </a:rPr>
              <a:t>Public </a:t>
            </a:r>
            <a:r>
              <a:rPr lang="fr-FR" sz="3600" b="1" dirty="0" err="1">
                <a:solidFill>
                  <a:srgbClr val="FF0000"/>
                </a:solidFill>
              </a:rPr>
              <a:t>health</a:t>
            </a:r>
            <a:r>
              <a:rPr lang="fr-FR" sz="3600" b="1" dirty="0">
                <a:solidFill>
                  <a:srgbClr val="FF0000"/>
                </a:solidFill>
              </a:rPr>
              <a:t> </a:t>
            </a:r>
            <a:r>
              <a:rPr lang="fr-FR" sz="3600" b="1" dirty="0" err="1">
                <a:solidFill>
                  <a:srgbClr val="FF0000"/>
                </a:solidFill>
              </a:rPr>
              <a:t>events</a:t>
            </a:r>
            <a:r>
              <a:rPr lang="fr-FR" sz="3600" b="1" dirty="0">
                <a:solidFill>
                  <a:srgbClr val="FF0000"/>
                </a:solidFill>
              </a:rPr>
              <a:t> in XXX</a:t>
            </a:r>
            <a:endParaRPr lang="en-US" sz="36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a:t>
            </a:r>
          </a:p>
          <a:p>
            <a:pPr marL="0" indent="0" algn="ctr">
              <a:buNone/>
            </a:pPr>
            <a:r>
              <a:rPr lang="fr-FR" i="1" dirty="0">
                <a:solidFill>
                  <a:srgbClr val="FF0000"/>
                </a:solidFill>
              </a:rPr>
              <a:t>If relevant, insert </a:t>
            </a:r>
            <a:r>
              <a:rPr lang="fr-FR" i="1" dirty="0" err="1">
                <a:solidFill>
                  <a:srgbClr val="FF0000"/>
                </a:solidFill>
              </a:rPr>
              <a:t>here</a:t>
            </a:r>
            <a:r>
              <a:rPr lang="fr-FR" i="1" dirty="0">
                <a:solidFill>
                  <a:srgbClr val="FF0000"/>
                </a:solidFill>
              </a:rPr>
              <a:t> a </a:t>
            </a:r>
            <a:r>
              <a:rPr lang="fr-FR" i="1" dirty="0" err="1">
                <a:solidFill>
                  <a:srgbClr val="FF0000"/>
                </a:solidFill>
              </a:rPr>
              <a:t>map</a:t>
            </a:r>
            <a:r>
              <a:rPr lang="fr-FR" i="1" dirty="0">
                <a:solidFill>
                  <a:srgbClr val="FF0000"/>
                </a:solidFill>
              </a:rPr>
              <a:t> and /or </a:t>
            </a:r>
            <a:r>
              <a:rPr lang="fr-FR" i="1" dirty="0" err="1">
                <a:solidFill>
                  <a:srgbClr val="FF0000"/>
                </a:solidFill>
              </a:rPr>
              <a:t>regional</a:t>
            </a:r>
            <a:r>
              <a:rPr lang="fr-FR" i="1" dirty="0">
                <a:solidFill>
                  <a:srgbClr val="FF0000"/>
                </a:solidFill>
              </a:rPr>
              <a:t>/country </a:t>
            </a:r>
            <a:r>
              <a:rPr lang="fr-FR" i="1" dirty="0" err="1">
                <a:solidFill>
                  <a:srgbClr val="FF0000"/>
                </a:solidFill>
              </a:rPr>
              <a:t>specific</a:t>
            </a:r>
            <a:r>
              <a:rPr lang="fr-FR" i="1" dirty="0">
                <a:solidFill>
                  <a:srgbClr val="FF0000"/>
                </a:solidFill>
              </a:rPr>
              <a:t> information on public </a:t>
            </a:r>
            <a:r>
              <a:rPr lang="fr-FR" i="1" dirty="0" err="1">
                <a:solidFill>
                  <a:srgbClr val="FF0000"/>
                </a:solidFill>
              </a:rPr>
              <a:t>health</a:t>
            </a:r>
            <a:r>
              <a:rPr lang="fr-FR" i="1" dirty="0">
                <a:solidFill>
                  <a:srgbClr val="FF0000"/>
                </a:solidFill>
              </a:rPr>
              <a:t> </a:t>
            </a:r>
            <a:r>
              <a:rPr lang="fr-FR" i="1" dirty="0" err="1">
                <a:solidFill>
                  <a:srgbClr val="FF0000"/>
                </a:solidFill>
              </a:rPr>
              <a:t>events</a:t>
            </a:r>
            <a:r>
              <a:rPr lang="fr-FR" i="1" dirty="0">
                <a:solidFill>
                  <a:srgbClr val="FF0000"/>
                </a:solidFill>
              </a:rPr>
              <a:t> </a:t>
            </a:r>
            <a:r>
              <a:rPr lang="fr-FR" i="1" dirty="0" err="1">
                <a:solidFill>
                  <a:srgbClr val="FF0000"/>
                </a:solidFill>
              </a:rPr>
              <a:t>reported</a:t>
            </a:r>
            <a:r>
              <a:rPr lang="fr-FR" i="1" dirty="0">
                <a:solidFill>
                  <a:srgbClr val="FF0000"/>
                </a:solidFill>
              </a:rPr>
              <a:t>, </a:t>
            </a:r>
            <a:r>
              <a:rPr lang="fr-FR" i="1" dirty="0" err="1">
                <a:solidFill>
                  <a:srgbClr val="FF0000"/>
                </a:solidFill>
              </a:rPr>
              <a:t>including</a:t>
            </a:r>
            <a:r>
              <a:rPr lang="fr-FR" i="1" dirty="0">
                <a:solidFill>
                  <a:srgbClr val="FF0000"/>
                </a:solidFill>
              </a:rPr>
              <a:t> date and source.</a:t>
            </a:r>
          </a:p>
          <a:p>
            <a:pPr marL="0" indent="0" algn="ctr">
              <a:buNone/>
            </a:pPr>
            <a:endParaRPr lang="fr-FR" i="1" dirty="0">
              <a:solidFill>
                <a:srgbClr val="FF0000"/>
              </a:solidFill>
            </a:endParaRPr>
          </a:p>
          <a:p>
            <a:pPr marL="0" indent="0" algn="ctr">
              <a:buNone/>
            </a:pPr>
            <a:r>
              <a:rPr lang="fr-FR" sz="2800" i="1" dirty="0" err="1">
                <a:solidFill>
                  <a:srgbClr val="FF0000"/>
                </a:solidFill>
              </a:rPr>
              <a:t>Examples</a:t>
            </a:r>
            <a:r>
              <a:rPr lang="fr-FR" sz="2800" i="1" dirty="0">
                <a:solidFill>
                  <a:srgbClr val="FF0000"/>
                </a:solidFill>
              </a:rPr>
              <a:t> for the </a:t>
            </a:r>
            <a:r>
              <a:rPr lang="fr-FR" sz="2800" i="1" dirty="0" err="1">
                <a:solidFill>
                  <a:srgbClr val="FF0000"/>
                </a:solidFill>
              </a:rPr>
              <a:t>African</a:t>
            </a:r>
            <a:r>
              <a:rPr lang="fr-FR" sz="2800" i="1" dirty="0">
                <a:solidFill>
                  <a:srgbClr val="FF0000"/>
                </a:solidFill>
              </a:rPr>
              <a:t> </a:t>
            </a:r>
            <a:r>
              <a:rPr lang="fr-FR" sz="2800" i="1" dirty="0" err="1">
                <a:solidFill>
                  <a:srgbClr val="FF0000"/>
                </a:solidFill>
              </a:rPr>
              <a:t>Region</a:t>
            </a:r>
            <a:r>
              <a:rPr lang="fr-FR" sz="2800" i="1" dirty="0">
                <a:solidFill>
                  <a:srgbClr val="FF0000"/>
                </a:solidFill>
              </a:rPr>
              <a:t> are at the </a:t>
            </a:r>
          </a:p>
          <a:p>
            <a:pPr marL="0" indent="0" algn="ctr">
              <a:buNone/>
            </a:pPr>
            <a:r>
              <a:rPr lang="fr-FR" sz="2800" i="1" dirty="0">
                <a:solidFill>
                  <a:srgbClr val="FF0000"/>
                </a:solidFill>
              </a:rPr>
              <a:t>end of </a:t>
            </a:r>
            <a:r>
              <a:rPr lang="fr-FR" sz="2800" i="1" dirty="0" err="1">
                <a:solidFill>
                  <a:srgbClr val="FF0000"/>
                </a:solidFill>
              </a:rPr>
              <a:t>this</a:t>
            </a:r>
            <a:r>
              <a:rPr lang="fr-FR" sz="2800" i="1" dirty="0">
                <a:solidFill>
                  <a:srgbClr val="FF0000"/>
                </a:solidFill>
              </a:rPr>
              <a:t> </a:t>
            </a:r>
            <a:r>
              <a:rPr lang="fr-FR" sz="2800" i="1" dirty="0" err="1">
                <a:solidFill>
                  <a:srgbClr val="FF0000"/>
                </a:solidFill>
              </a:rPr>
              <a:t>presentation</a:t>
            </a:r>
            <a:endParaRPr lang="en-US" dirty="0"/>
          </a:p>
          <a:p>
            <a:pPr marL="0" indent="0">
              <a:buNone/>
            </a:pPr>
            <a:endParaRPr lang="en-US" dirty="0"/>
          </a:p>
        </p:txBody>
      </p:sp>
    </p:spTree>
    <p:extLst>
      <p:ext uri="{BB962C8B-B14F-4D97-AF65-F5344CB8AC3E}">
        <p14:creationId xmlns:p14="http://schemas.microsoft.com/office/powerpoint/2010/main" val="4044802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4">
            <a:extLst>
              <a:ext uri="{FF2B5EF4-FFF2-40B4-BE49-F238E27FC236}">
                <a16:creationId xmlns:a16="http://schemas.microsoft.com/office/drawing/2014/main" id="{AB01F643-CBDB-414B-81AB-A4D3963A6345}"/>
              </a:ext>
            </a:extLst>
          </p:cNvPr>
          <p:cNvSpPr/>
          <p:nvPr/>
        </p:nvSpPr>
        <p:spPr>
          <a:xfrm>
            <a:off x="520278" y="3058380"/>
            <a:ext cx="8077196" cy="822960"/>
          </a:xfrm>
          <a:prstGeom prst="roundRect">
            <a:avLst>
              <a:gd name="adj" fmla="val 50000"/>
            </a:avLst>
          </a:prstGeom>
          <a:solidFill>
            <a:schemeClr val="tx2">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chemeClr val="bg1"/>
              </a:solidFill>
            </a:endParaRPr>
          </a:p>
        </p:txBody>
      </p:sp>
      <p:sp>
        <p:nvSpPr>
          <p:cNvPr id="5" name="Rectangle 4">
            <a:extLst>
              <a:ext uri="{FF2B5EF4-FFF2-40B4-BE49-F238E27FC236}">
                <a16:creationId xmlns:a16="http://schemas.microsoft.com/office/drawing/2014/main" id="{F8655E64-C832-4445-AFAF-AF80CF1E1117}"/>
              </a:ext>
            </a:extLst>
          </p:cNvPr>
          <p:cNvSpPr/>
          <p:nvPr/>
        </p:nvSpPr>
        <p:spPr>
          <a:xfrm>
            <a:off x="1158758" y="3198167"/>
            <a:ext cx="3413242" cy="461665"/>
          </a:xfrm>
          <a:prstGeom prst="rect">
            <a:avLst/>
          </a:prstGeom>
        </p:spPr>
        <p:txBody>
          <a:bodyPr wrap="none">
            <a:spAutoFit/>
          </a:bodyPr>
          <a:lstStyle/>
          <a:p>
            <a:r>
              <a:rPr lang="en-US" sz="2400" b="1" dirty="0">
                <a:solidFill>
                  <a:schemeClr val="bg1"/>
                </a:solidFill>
              </a:rPr>
              <a:t>2. IHR Purpose and Scope</a:t>
            </a:r>
          </a:p>
        </p:txBody>
      </p:sp>
      <p:sp>
        <p:nvSpPr>
          <p:cNvPr id="6" name="Title 5">
            <a:extLst>
              <a:ext uri="{FF2B5EF4-FFF2-40B4-BE49-F238E27FC236}">
                <a16:creationId xmlns:a16="http://schemas.microsoft.com/office/drawing/2014/main" id="{930B07FB-51EE-4EC0-93F4-C060499AF1A0}"/>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824756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z="4200" b="1" dirty="0">
                <a:solidFill>
                  <a:srgbClr val="002060"/>
                </a:solidFill>
              </a:rPr>
              <a:t>Purpose and scope of IHR 2005</a:t>
            </a:r>
            <a:endParaRPr lang="en-GB" altLang="en-US" sz="4200" b="1" dirty="0">
              <a:solidFill>
                <a:srgbClr val="002060"/>
              </a:solidFill>
            </a:endParaRPr>
          </a:p>
        </p:txBody>
      </p:sp>
      <p:sp>
        <p:nvSpPr>
          <p:cNvPr id="6147" name="Content Placeholder 2"/>
          <p:cNvSpPr>
            <a:spLocks noGrp="1"/>
          </p:cNvSpPr>
          <p:nvPr>
            <p:ph idx="1"/>
          </p:nvPr>
        </p:nvSpPr>
        <p:spPr/>
        <p:txBody>
          <a:bodyPr>
            <a:normAutofit/>
          </a:bodyPr>
          <a:lstStyle/>
          <a:p>
            <a:r>
              <a:rPr lang="en-GB" altLang="en-US" sz="2400" dirty="0"/>
              <a:t>The purpose of the International Health Regulations (IHR)</a:t>
            </a:r>
            <a:r>
              <a:rPr lang="en-GB" altLang="en-US" sz="2400" b="1" dirty="0"/>
              <a:t> </a:t>
            </a:r>
            <a:r>
              <a:rPr lang="en-GB" altLang="en-US" sz="2400" dirty="0"/>
              <a:t>is to </a:t>
            </a:r>
            <a:r>
              <a:rPr lang="en-GB" altLang="en-US" sz="2400" dirty="0">
                <a:solidFill>
                  <a:schemeClr val="accent6">
                    <a:lumMod val="75000"/>
                  </a:schemeClr>
                </a:solidFill>
              </a:rPr>
              <a:t>prevent, protect against, control and provide public health response </a:t>
            </a:r>
            <a:r>
              <a:rPr lang="en-GB" altLang="en-US" sz="2400" dirty="0"/>
              <a:t>to the international spread of disease in ways that are relevant and restricted to public health risks, and which avoid unnecessary interference with international traffic and trade. </a:t>
            </a:r>
          </a:p>
          <a:p>
            <a:pPr marL="0" indent="0">
              <a:buNone/>
            </a:pPr>
            <a:endParaRPr lang="en-GB" altLang="en-US" sz="2400" dirty="0"/>
          </a:p>
          <a:p>
            <a:r>
              <a:rPr lang="en-GB" altLang="en-US" sz="2400" dirty="0"/>
              <a:t>The scope of IHR covers all public health emergencies of international concern including those caused by </a:t>
            </a:r>
            <a:r>
              <a:rPr lang="en-GB" altLang="en-US" sz="2400" dirty="0">
                <a:solidFill>
                  <a:schemeClr val="accent6">
                    <a:lumMod val="75000"/>
                  </a:schemeClr>
                </a:solidFill>
              </a:rPr>
              <a:t>infectious diseases, chemical agents, radioactive materials and contaminated food. </a:t>
            </a:r>
          </a:p>
        </p:txBody>
      </p:sp>
    </p:spTree>
    <p:extLst>
      <p:ext uri="{BB962C8B-B14F-4D97-AF65-F5344CB8AC3E}">
        <p14:creationId xmlns:p14="http://schemas.microsoft.com/office/powerpoint/2010/main" val="58671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9842" y="-32429"/>
            <a:ext cx="8229600" cy="855658"/>
          </a:xfrm>
          <a:prstGeom prst="rect">
            <a:avLst/>
          </a:prstGeom>
          <a:extLst>
            <a:ext uri="{91240B29-F687-4F45-9708-019B960494DF}">
              <a14:hiddenLine xmlns:a14="http://schemas.microsoft.com/office/drawing/2010/main" w="9525" cap="flat" cmpd="sng" algn="ctr">
                <a:solidFill>
                  <a:srgbClr val="000000"/>
                </a:solidFill>
                <a:prstDash val="solid"/>
                <a:miter lim="800000"/>
                <a:headEnd/>
                <a:tailEnd/>
              </a14:hiddenLine>
            </a:ext>
          </a:extLst>
        </p:spPr>
        <p:txBody>
          <a:bodyPr/>
          <a:lstStyle/>
          <a:p>
            <a:pPr>
              <a:defRPr/>
            </a:pPr>
            <a:r>
              <a:rPr lang="en-GB" altLang="fr-FR" sz="4000" b="1" dirty="0">
                <a:solidFill>
                  <a:srgbClr val="002060"/>
                </a:solidFill>
                <a:ea typeface="SimSun" pitchFamily="2" charset="-122"/>
              </a:rPr>
              <a:t>IHR Core Capacities</a:t>
            </a:r>
            <a:endParaRPr lang="en-US" altLang="fr-FR" sz="4000" b="1" dirty="0">
              <a:solidFill>
                <a:srgbClr val="002060"/>
              </a:solidFill>
              <a:ea typeface="SimSun" pitchFamily="2" charset="-122"/>
            </a:endParaRPr>
          </a:p>
        </p:txBody>
      </p:sp>
      <p:sp>
        <p:nvSpPr>
          <p:cNvPr id="3" name="Slide Number Placeholder 2"/>
          <p:cNvSpPr>
            <a:spLocks noGrp="1"/>
          </p:cNvSpPr>
          <p:nvPr>
            <p:ph type="sldNum" sz="quarter" idx="11"/>
          </p:nvPr>
        </p:nvSpPr>
        <p:spPr/>
        <p:txBody>
          <a:bodyPr/>
          <a:lstStyle/>
          <a:p>
            <a:pPr>
              <a:defRPr/>
            </a:pPr>
            <a:fld id="{E09DCE4C-DDBB-48F2-9406-2746D0D57158}" type="slidenum">
              <a:rPr lang="en-US" smtClean="0">
                <a:solidFill>
                  <a:prstClr val="black">
                    <a:tint val="75000"/>
                  </a:prstClr>
                </a:solidFill>
              </a:rPr>
              <a:pPr>
                <a:defRPr/>
              </a:pPr>
              <a:t>8</a:t>
            </a:fld>
            <a:endParaRPr lang="en-US">
              <a:solidFill>
                <a:prstClr val="black">
                  <a:tint val="75000"/>
                </a:prstClr>
              </a:solidFill>
            </a:endParaRPr>
          </a:p>
        </p:txBody>
      </p:sp>
      <p:grpSp>
        <p:nvGrpSpPr>
          <p:cNvPr id="18435" name="Group 3"/>
          <p:cNvGrpSpPr>
            <a:grpSpLocks/>
          </p:cNvGrpSpPr>
          <p:nvPr/>
        </p:nvGrpSpPr>
        <p:grpSpPr bwMode="auto">
          <a:xfrm>
            <a:off x="179512" y="764704"/>
            <a:ext cx="8424936" cy="5328592"/>
            <a:chOff x="1464" y="1680"/>
            <a:chExt cx="3312" cy="1532"/>
          </a:xfrm>
        </p:grpSpPr>
        <p:sp>
          <p:nvSpPr>
            <p:cNvPr id="18436" name="AutoShape 4"/>
            <p:cNvSpPr>
              <a:spLocks noChangeArrowheads="1"/>
            </p:cNvSpPr>
            <p:nvPr/>
          </p:nvSpPr>
          <p:spPr bwMode="auto">
            <a:xfrm>
              <a:off x="1464" y="1680"/>
              <a:ext cx="3312" cy="282"/>
            </a:xfrm>
            <a:prstGeom prst="triangle">
              <a:avLst>
                <a:gd name="adj" fmla="val 49995"/>
              </a:avLst>
            </a:prstGeom>
            <a:solidFill>
              <a:schemeClr val="accent6">
                <a:lumMod val="75000"/>
              </a:schemeClr>
            </a:solidFill>
            <a:ln w="6350">
              <a:solidFill>
                <a:srgbClr val="00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nchorCtr="1"/>
            <a:lstStyle>
              <a:lvl1pPr eaLnBrk="0" hangingPunct="0">
                <a:defRPr sz="3900" b="1">
                  <a:solidFill>
                    <a:srgbClr val="000066"/>
                  </a:solidFill>
                  <a:latin typeface="Arial" charset="0"/>
                  <a:cs typeface="Arial" charset="0"/>
                </a:defRPr>
              </a:lvl1pPr>
              <a:lvl2pPr marL="742950" indent="-285750" eaLnBrk="0" hangingPunct="0">
                <a:defRPr sz="3900" b="1">
                  <a:solidFill>
                    <a:srgbClr val="000066"/>
                  </a:solidFill>
                  <a:latin typeface="Arial" charset="0"/>
                  <a:cs typeface="Arial" charset="0"/>
                </a:defRPr>
              </a:lvl2pPr>
              <a:lvl3pPr marL="1143000" indent="-228600" eaLnBrk="0" hangingPunct="0">
                <a:defRPr sz="3900" b="1">
                  <a:solidFill>
                    <a:srgbClr val="000066"/>
                  </a:solidFill>
                  <a:latin typeface="Arial" charset="0"/>
                  <a:cs typeface="Arial" charset="0"/>
                </a:defRPr>
              </a:lvl3pPr>
              <a:lvl4pPr marL="1600200" indent="-228600" eaLnBrk="0" hangingPunct="0">
                <a:defRPr sz="3900" b="1">
                  <a:solidFill>
                    <a:srgbClr val="000066"/>
                  </a:solidFill>
                  <a:latin typeface="Arial" charset="0"/>
                  <a:cs typeface="Arial" charset="0"/>
                </a:defRPr>
              </a:lvl4pPr>
              <a:lvl5pPr marL="2057400" indent="-228600"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algn="ctr" rtl="0"/>
              <a:r>
                <a:rPr lang="en-GB" altLang="fr-FR" sz="1600" dirty="0">
                  <a:solidFill>
                    <a:srgbClr val="000000"/>
                  </a:solidFill>
                </a:rPr>
                <a:t>Annex 1</a:t>
              </a:r>
            </a:p>
          </p:txBody>
        </p:sp>
        <p:sp>
          <p:nvSpPr>
            <p:cNvPr id="18437" name="Rectangle 5"/>
            <p:cNvSpPr>
              <a:spLocks noChangeArrowheads="1"/>
            </p:cNvSpPr>
            <p:nvPr/>
          </p:nvSpPr>
          <p:spPr bwMode="auto">
            <a:xfrm>
              <a:off x="1722" y="2972"/>
              <a:ext cx="2862" cy="240"/>
            </a:xfrm>
            <a:prstGeom prst="rect">
              <a:avLst/>
            </a:prstGeom>
            <a:solidFill>
              <a:schemeClr val="accent1"/>
            </a:solidFill>
            <a:ln w="6350">
              <a:solidFill>
                <a:srgbClr val="00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nchor="ctr" anchorCtr="1"/>
            <a:lstStyle>
              <a:lvl1pPr eaLnBrk="0" hangingPunct="0">
                <a:defRPr sz="3900" b="1">
                  <a:solidFill>
                    <a:srgbClr val="000066"/>
                  </a:solidFill>
                  <a:latin typeface="Arial" charset="0"/>
                  <a:cs typeface="Arial" charset="0"/>
                </a:defRPr>
              </a:lvl1pPr>
              <a:lvl2pPr marL="742950" indent="-285750" eaLnBrk="0" hangingPunct="0">
                <a:defRPr sz="3900" b="1">
                  <a:solidFill>
                    <a:srgbClr val="000066"/>
                  </a:solidFill>
                  <a:latin typeface="Arial" charset="0"/>
                  <a:cs typeface="Arial" charset="0"/>
                </a:defRPr>
              </a:lvl2pPr>
              <a:lvl3pPr marL="1143000" indent="-228600" eaLnBrk="0" hangingPunct="0">
                <a:defRPr sz="3900" b="1">
                  <a:solidFill>
                    <a:srgbClr val="000066"/>
                  </a:solidFill>
                  <a:latin typeface="Arial" charset="0"/>
                  <a:cs typeface="Arial" charset="0"/>
                </a:defRPr>
              </a:lvl3pPr>
              <a:lvl4pPr marL="1600200" indent="-228600" eaLnBrk="0" hangingPunct="0">
                <a:defRPr sz="3900" b="1">
                  <a:solidFill>
                    <a:srgbClr val="000066"/>
                  </a:solidFill>
                  <a:latin typeface="Arial" charset="0"/>
                  <a:cs typeface="Arial" charset="0"/>
                </a:defRPr>
              </a:lvl4pPr>
              <a:lvl5pPr marL="2057400" indent="-228600" eaLnBrk="0" hangingPunct="0">
                <a:defRPr sz="3900" b="1">
                  <a:solidFill>
                    <a:srgbClr val="000066"/>
                  </a:solidFill>
                  <a:latin typeface="Arial" charset="0"/>
                  <a:cs typeface="Arial" charset="0"/>
                </a:defRPr>
              </a:lvl5pPr>
              <a:lvl6pPr marL="2514600" indent="-228600" rtl="1" eaLnBrk="0" fontAlgn="base" hangingPunct="0">
                <a:spcBef>
                  <a:spcPct val="0"/>
                </a:spcBef>
                <a:spcAft>
                  <a:spcPct val="0"/>
                </a:spcAft>
                <a:defRPr sz="3900" b="1">
                  <a:solidFill>
                    <a:srgbClr val="000066"/>
                  </a:solidFill>
                  <a:latin typeface="Arial" charset="0"/>
                  <a:cs typeface="Arial" charset="0"/>
                </a:defRPr>
              </a:lvl6pPr>
              <a:lvl7pPr marL="2971800" indent="-228600" rtl="1" eaLnBrk="0" fontAlgn="base" hangingPunct="0">
                <a:spcBef>
                  <a:spcPct val="0"/>
                </a:spcBef>
                <a:spcAft>
                  <a:spcPct val="0"/>
                </a:spcAft>
                <a:defRPr sz="3900" b="1">
                  <a:solidFill>
                    <a:srgbClr val="000066"/>
                  </a:solidFill>
                  <a:latin typeface="Arial" charset="0"/>
                  <a:cs typeface="Arial" charset="0"/>
                </a:defRPr>
              </a:lvl7pPr>
              <a:lvl8pPr marL="3429000" indent="-228600" rtl="1" eaLnBrk="0" fontAlgn="base" hangingPunct="0">
                <a:spcBef>
                  <a:spcPct val="0"/>
                </a:spcBef>
                <a:spcAft>
                  <a:spcPct val="0"/>
                </a:spcAft>
                <a:defRPr sz="3900" b="1">
                  <a:solidFill>
                    <a:srgbClr val="000066"/>
                  </a:solidFill>
                  <a:latin typeface="Arial" charset="0"/>
                  <a:cs typeface="Arial" charset="0"/>
                </a:defRPr>
              </a:lvl8pPr>
              <a:lvl9pPr marL="3886200" indent="-228600" rtl="1" eaLnBrk="0" fontAlgn="base" hangingPunct="0">
                <a:spcBef>
                  <a:spcPct val="0"/>
                </a:spcBef>
                <a:spcAft>
                  <a:spcPct val="0"/>
                </a:spcAft>
                <a:defRPr sz="3900" b="1">
                  <a:solidFill>
                    <a:srgbClr val="000066"/>
                  </a:solidFill>
                  <a:latin typeface="Arial" charset="0"/>
                  <a:cs typeface="Arial" charset="0"/>
                </a:defRPr>
              </a:lvl9pPr>
            </a:lstStyle>
            <a:p>
              <a:pPr algn="ctr" rtl="0"/>
              <a:r>
                <a:rPr lang="en-GB" altLang="fr-FR" sz="3600" dirty="0">
                  <a:solidFill>
                    <a:schemeClr val="bg1"/>
                  </a:solidFill>
                </a:rPr>
                <a:t>IHR 2005</a:t>
              </a:r>
            </a:p>
          </p:txBody>
        </p:sp>
        <p:sp>
          <p:nvSpPr>
            <p:cNvPr id="18438" name="Rectangle 6"/>
            <p:cNvSpPr>
              <a:spLocks noChangeArrowheads="1"/>
            </p:cNvSpPr>
            <p:nvPr/>
          </p:nvSpPr>
          <p:spPr bwMode="auto">
            <a:xfrm>
              <a:off x="1722" y="1962"/>
              <a:ext cx="1002" cy="1010"/>
            </a:xfrm>
            <a:prstGeom prst="rect">
              <a:avLst/>
            </a:prstGeom>
            <a:solidFill>
              <a:schemeClr val="bg1">
                <a:lumMod val="95000"/>
              </a:schemeClr>
            </a:solidFill>
            <a:ln w="6350">
              <a:solidFill>
                <a:srgbClr val="00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14300" indent="-114300" eaLnBrk="0" hangingPunct="0">
                <a:defRPr sz="3900" b="1">
                  <a:solidFill>
                    <a:srgbClr val="000066"/>
                  </a:solidFill>
                  <a:latin typeface="Arial" charset="0"/>
                  <a:cs typeface="Arial" charset="0"/>
                </a:defRPr>
              </a:lvl1pPr>
              <a:lvl2pPr marL="919163" indent="-322263" eaLnBrk="0" hangingPunct="0">
                <a:defRPr sz="3900" b="1">
                  <a:solidFill>
                    <a:srgbClr val="000066"/>
                  </a:solidFill>
                  <a:latin typeface="Arial" charset="0"/>
                  <a:cs typeface="Arial" charset="0"/>
                </a:defRPr>
              </a:lvl2pPr>
              <a:lvl3pPr marL="1433513" indent="-307975" eaLnBrk="0" hangingPunct="0">
                <a:defRPr sz="3900" b="1">
                  <a:solidFill>
                    <a:srgbClr val="000066"/>
                  </a:solidFill>
                  <a:latin typeface="Arial" charset="0"/>
                  <a:cs typeface="Arial" charset="0"/>
                </a:defRPr>
              </a:lvl3pPr>
              <a:lvl4pPr marL="1898650" indent="-258763" eaLnBrk="0" hangingPunct="0">
                <a:defRPr sz="3900" b="1">
                  <a:solidFill>
                    <a:srgbClr val="000066"/>
                  </a:solidFill>
                  <a:latin typeface="Arial" charset="0"/>
                  <a:cs typeface="Arial" charset="0"/>
                </a:defRPr>
              </a:lvl4pPr>
              <a:lvl5pPr marL="2268538" indent="-165100" eaLnBrk="0" hangingPunct="0">
                <a:defRPr sz="3900" b="1">
                  <a:solidFill>
                    <a:srgbClr val="000066"/>
                  </a:solidFill>
                  <a:latin typeface="Arial" charset="0"/>
                  <a:cs typeface="Arial" charset="0"/>
                </a:defRPr>
              </a:lvl5pPr>
              <a:lvl6pPr marL="2725738" indent="-165100" rtl="1" eaLnBrk="0" fontAlgn="base" hangingPunct="0">
                <a:spcBef>
                  <a:spcPct val="0"/>
                </a:spcBef>
                <a:spcAft>
                  <a:spcPct val="0"/>
                </a:spcAft>
                <a:defRPr sz="3900" b="1">
                  <a:solidFill>
                    <a:srgbClr val="000066"/>
                  </a:solidFill>
                  <a:latin typeface="Arial" charset="0"/>
                  <a:cs typeface="Arial" charset="0"/>
                </a:defRPr>
              </a:lvl6pPr>
              <a:lvl7pPr marL="3182938" indent="-165100" rtl="1" eaLnBrk="0" fontAlgn="base" hangingPunct="0">
                <a:spcBef>
                  <a:spcPct val="0"/>
                </a:spcBef>
                <a:spcAft>
                  <a:spcPct val="0"/>
                </a:spcAft>
                <a:defRPr sz="3900" b="1">
                  <a:solidFill>
                    <a:srgbClr val="000066"/>
                  </a:solidFill>
                  <a:latin typeface="Arial" charset="0"/>
                  <a:cs typeface="Arial" charset="0"/>
                </a:defRPr>
              </a:lvl7pPr>
              <a:lvl8pPr marL="3640138" indent="-165100" rtl="1" eaLnBrk="0" fontAlgn="base" hangingPunct="0">
                <a:spcBef>
                  <a:spcPct val="0"/>
                </a:spcBef>
                <a:spcAft>
                  <a:spcPct val="0"/>
                </a:spcAft>
                <a:defRPr sz="3900" b="1">
                  <a:solidFill>
                    <a:srgbClr val="000066"/>
                  </a:solidFill>
                  <a:latin typeface="Arial" charset="0"/>
                  <a:cs typeface="Arial" charset="0"/>
                </a:defRPr>
              </a:lvl8pPr>
              <a:lvl9pPr marL="4097338" indent="-165100" rtl="1" eaLnBrk="0" fontAlgn="base" hangingPunct="0">
                <a:spcBef>
                  <a:spcPct val="0"/>
                </a:spcBef>
                <a:spcAft>
                  <a:spcPct val="0"/>
                </a:spcAft>
                <a:defRPr sz="3900" b="1">
                  <a:solidFill>
                    <a:srgbClr val="000066"/>
                  </a:solidFill>
                  <a:latin typeface="Arial" charset="0"/>
                  <a:cs typeface="Arial" charset="0"/>
                </a:defRPr>
              </a:lvl9pPr>
            </a:lstStyle>
            <a:p>
              <a:pPr rtl="0">
                <a:spcBef>
                  <a:spcPct val="30000"/>
                </a:spcBef>
                <a:buClr>
                  <a:schemeClr val="folHlink"/>
                </a:buClr>
              </a:pPr>
              <a:r>
                <a:rPr lang="en-GB" altLang="fr-FR" sz="1800" dirty="0">
                  <a:solidFill>
                    <a:srgbClr val="000000"/>
                  </a:solidFill>
                </a:rPr>
                <a:t>8 Core Capacities</a:t>
              </a:r>
            </a:p>
            <a:p>
              <a:pPr rtl="0">
                <a:spcBef>
                  <a:spcPct val="30000"/>
                </a:spcBef>
                <a:buClr>
                  <a:schemeClr val="folHlink"/>
                </a:buClr>
                <a:buFontTx/>
                <a:buChar char="•"/>
              </a:pPr>
              <a:r>
                <a:rPr lang="en-US" altLang="fr-FR" sz="1800" b="0" dirty="0">
                  <a:solidFill>
                    <a:srgbClr val="000000"/>
                  </a:solidFill>
                </a:rPr>
                <a:t>Legislation and Policy</a:t>
              </a:r>
            </a:p>
            <a:p>
              <a:pPr rtl="0">
                <a:spcBef>
                  <a:spcPct val="30000"/>
                </a:spcBef>
                <a:buClr>
                  <a:schemeClr val="folHlink"/>
                </a:buClr>
                <a:buFontTx/>
                <a:buChar char="•"/>
              </a:pPr>
              <a:r>
                <a:rPr lang="en-US" altLang="fr-FR" sz="1800" b="0" dirty="0">
                  <a:solidFill>
                    <a:srgbClr val="000000"/>
                  </a:solidFill>
                </a:rPr>
                <a:t>Coordination </a:t>
              </a:r>
            </a:p>
            <a:p>
              <a:pPr rtl="0">
                <a:spcBef>
                  <a:spcPct val="30000"/>
                </a:spcBef>
                <a:buClr>
                  <a:schemeClr val="folHlink"/>
                </a:buClr>
                <a:buFontTx/>
                <a:buChar char="•"/>
              </a:pPr>
              <a:r>
                <a:rPr lang="en-US" altLang="fr-FR" sz="1800" b="0" dirty="0">
                  <a:solidFill>
                    <a:srgbClr val="000000"/>
                  </a:solidFill>
                </a:rPr>
                <a:t>Surveillance</a:t>
              </a:r>
            </a:p>
            <a:p>
              <a:pPr rtl="0">
                <a:spcBef>
                  <a:spcPct val="30000"/>
                </a:spcBef>
                <a:buClr>
                  <a:schemeClr val="folHlink"/>
                </a:buClr>
                <a:buFontTx/>
                <a:buChar char="•"/>
              </a:pPr>
              <a:r>
                <a:rPr lang="en-US" altLang="fr-FR" sz="1800" b="0" dirty="0">
                  <a:solidFill>
                    <a:srgbClr val="000000"/>
                  </a:solidFill>
                </a:rPr>
                <a:t>Response</a:t>
              </a:r>
            </a:p>
            <a:p>
              <a:pPr rtl="0">
                <a:spcBef>
                  <a:spcPct val="30000"/>
                </a:spcBef>
                <a:buClr>
                  <a:schemeClr val="folHlink"/>
                </a:buClr>
                <a:buFontTx/>
                <a:buChar char="•"/>
              </a:pPr>
              <a:r>
                <a:rPr lang="en-US" altLang="fr-FR" sz="1800" b="0" dirty="0">
                  <a:solidFill>
                    <a:srgbClr val="000000"/>
                  </a:solidFill>
                </a:rPr>
                <a:t>Preparedness</a:t>
              </a:r>
            </a:p>
            <a:p>
              <a:pPr rtl="0">
                <a:spcBef>
                  <a:spcPct val="30000"/>
                </a:spcBef>
                <a:buClr>
                  <a:schemeClr val="folHlink"/>
                </a:buClr>
                <a:buFontTx/>
                <a:buChar char="•"/>
              </a:pPr>
              <a:r>
                <a:rPr lang="en-US" altLang="fr-FR" sz="1800" b="0" dirty="0">
                  <a:solidFill>
                    <a:srgbClr val="000000"/>
                  </a:solidFill>
                </a:rPr>
                <a:t>Risk Communications</a:t>
              </a:r>
            </a:p>
            <a:p>
              <a:pPr rtl="0">
                <a:spcBef>
                  <a:spcPct val="30000"/>
                </a:spcBef>
                <a:buClr>
                  <a:schemeClr val="folHlink"/>
                </a:buClr>
                <a:buFontTx/>
                <a:buChar char="•"/>
              </a:pPr>
              <a:r>
                <a:rPr lang="en-US" altLang="fr-FR" sz="1800" b="0" dirty="0">
                  <a:solidFill>
                    <a:srgbClr val="000000"/>
                  </a:solidFill>
                </a:rPr>
                <a:t>Human Resources</a:t>
              </a:r>
            </a:p>
            <a:p>
              <a:pPr rtl="0">
                <a:spcBef>
                  <a:spcPct val="30000"/>
                </a:spcBef>
                <a:buClr>
                  <a:schemeClr val="folHlink"/>
                </a:buClr>
                <a:buFontTx/>
                <a:buChar char="•"/>
              </a:pPr>
              <a:r>
                <a:rPr lang="en-US" altLang="fr-FR" sz="1800" b="0" dirty="0">
                  <a:solidFill>
                    <a:srgbClr val="000000"/>
                  </a:solidFill>
                </a:rPr>
                <a:t>Laboratory</a:t>
              </a:r>
            </a:p>
            <a:p>
              <a:pPr rtl="0">
                <a:spcBef>
                  <a:spcPct val="30000"/>
                </a:spcBef>
                <a:buClr>
                  <a:schemeClr val="folHlink"/>
                </a:buClr>
                <a:buFontTx/>
                <a:buChar char="•"/>
              </a:pPr>
              <a:endParaRPr lang="en-AU" altLang="fr-FR" sz="1800" b="0" dirty="0">
                <a:solidFill>
                  <a:srgbClr val="000000"/>
                </a:solidFill>
              </a:endParaRPr>
            </a:p>
          </p:txBody>
        </p:sp>
        <p:sp>
          <p:nvSpPr>
            <p:cNvPr id="18439" name="Rectangle 7"/>
            <p:cNvSpPr>
              <a:spLocks noChangeArrowheads="1"/>
            </p:cNvSpPr>
            <p:nvPr/>
          </p:nvSpPr>
          <p:spPr bwMode="auto">
            <a:xfrm>
              <a:off x="2975" y="1962"/>
              <a:ext cx="714" cy="1010"/>
            </a:xfrm>
            <a:prstGeom prst="rect">
              <a:avLst/>
            </a:prstGeom>
            <a:solidFill>
              <a:schemeClr val="bg1">
                <a:lumMod val="95000"/>
              </a:schemeClr>
            </a:solidFill>
            <a:ln w="6350">
              <a:solidFill>
                <a:srgbClr val="00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14300" indent="-114300" eaLnBrk="0" hangingPunct="0">
                <a:defRPr sz="3900" b="1">
                  <a:solidFill>
                    <a:srgbClr val="000066"/>
                  </a:solidFill>
                  <a:latin typeface="Arial" charset="0"/>
                  <a:cs typeface="Arial" charset="0"/>
                </a:defRPr>
              </a:lvl1pPr>
              <a:lvl2pPr marL="919163" indent="-322263" eaLnBrk="0" hangingPunct="0">
                <a:defRPr sz="3900" b="1">
                  <a:solidFill>
                    <a:srgbClr val="000066"/>
                  </a:solidFill>
                  <a:latin typeface="Arial" charset="0"/>
                  <a:cs typeface="Arial" charset="0"/>
                </a:defRPr>
              </a:lvl2pPr>
              <a:lvl3pPr marL="1433513" indent="-307975" eaLnBrk="0" hangingPunct="0">
                <a:defRPr sz="3900" b="1">
                  <a:solidFill>
                    <a:srgbClr val="000066"/>
                  </a:solidFill>
                  <a:latin typeface="Arial" charset="0"/>
                  <a:cs typeface="Arial" charset="0"/>
                </a:defRPr>
              </a:lvl3pPr>
              <a:lvl4pPr marL="1898650" indent="-258763" eaLnBrk="0" hangingPunct="0">
                <a:defRPr sz="3900" b="1">
                  <a:solidFill>
                    <a:srgbClr val="000066"/>
                  </a:solidFill>
                  <a:latin typeface="Arial" charset="0"/>
                  <a:cs typeface="Arial" charset="0"/>
                </a:defRPr>
              </a:lvl4pPr>
              <a:lvl5pPr marL="2268538" indent="-165100" eaLnBrk="0" hangingPunct="0">
                <a:defRPr sz="3900" b="1">
                  <a:solidFill>
                    <a:srgbClr val="000066"/>
                  </a:solidFill>
                  <a:latin typeface="Arial" charset="0"/>
                  <a:cs typeface="Arial" charset="0"/>
                </a:defRPr>
              </a:lvl5pPr>
              <a:lvl6pPr marL="2725738" indent="-165100" rtl="1" eaLnBrk="0" fontAlgn="base" hangingPunct="0">
                <a:spcBef>
                  <a:spcPct val="0"/>
                </a:spcBef>
                <a:spcAft>
                  <a:spcPct val="0"/>
                </a:spcAft>
                <a:defRPr sz="3900" b="1">
                  <a:solidFill>
                    <a:srgbClr val="000066"/>
                  </a:solidFill>
                  <a:latin typeface="Arial" charset="0"/>
                  <a:cs typeface="Arial" charset="0"/>
                </a:defRPr>
              </a:lvl6pPr>
              <a:lvl7pPr marL="3182938" indent="-165100" rtl="1" eaLnBrk="0" fontAlgn="base" hangingPunct="0">
                <a:spcBef>
                  <a:spcPct val="0"/>
                </a:spcBef>
                <a:spcAft>
                  <a:spcPct val="0"/>
                </a:spcAft>
                <a:defRPr sz="3900" b="1">
                  <a:solidFill>
                    <a:srgbClr val="000066"/>
                  </a:solidFill>
                  <a:latin typeface="Arial" charset="0"/>
                  <a:cs typeface="Arial" charset="0"/>
                </a:defRPr>
              </a:lvl7pPr>
              <a:lvl8pPr marL="3640138" indent="-165100" rtl="1" eaLnBrk="0" fontAlgn="base" hangingPunct="0">
                <a:spcBef>
                  <a:spcPct val="0"/>
                </a:spcBef>
                <a:spcAft>
                  <a:spcPct val="0"/>
                </a:spcAft>
                <a:defRPr sz="3900" b="1">
                  <a:solidFill>
                    <a:srgbClr val="000066"/>
                  </a:solidFill>
                  <a:latin typeface="Arial" charset="0"/>
                  <a:cs typeface="Arial" charset="0"/>
                </a:defRPr>
              </a:lvl8pPr>
              <a:lvl9pPr marL="4097338" indent="-165100" rtl="1" eaLnBrk="0" fontAlgn="base" hangingPunct="0">
                <a:spcBef>
                  <a:spcPct val="0"/>
                </a:spcBef>
                <a:spcAft>
                  <a:spcPct val="0"/>
                </a:spcAft>
                <a:defRPr sz="3900" b="1">
                  <a:solidFill>
                    <a:srgbClr val="000066"/>
                  </a:solidFill>
                  <a:latin typeface="Arial" charset="0"/>
                  <a:cs typeface="Arial" charset="0"/>
                </a:defRPr>
              </a:lvl9pPr>
            </a:lstStyle>
            <a:p>
              <a:pPr rtl="0">
                <a:spcBef>
                  <a:spcPct val="30000"/>
                </a:spcBef>
                <a:buClr>
                  <a:schemeClr val="folHlink"/>
                </a:buClr>
              </a:pPr>
              <a:r>
                <a:rPr lang="en-GB" altLang="fr-FR" sz="2000" dirty="0">
                  <a:solidFill>
                    <a:srgbClr val="000000"/>
                  </a:solidFill>
                </a:rPr>
                <a:t>Potential hazards</a:t>
              </a:r>
            </a:p>
            <a:p>
              <a:pPr rtl="0">
                <a:spcBef>
                  <a:spcPct val="30000"/>
                </a:spcBef>
                <a:buClr>
                  <a:schemeClr val="folHlink"/>
                </a:buClr>
                <a:buFontTx/>
                <a:buChar char="•"/>
              </a:pPr>
              <a:r>
                <a:rPr lang="en-US" altLang="fr-FR" sz="2000" b="0" dirty="0">
                  <a:solidFill>
                    <a:srgbClr val="000000"/>
                  </a:solidFill>
                </a:rPr>
                <a:t>Infectious</a:t>
              </a:r>
            </a:p>
            <a:p>
              <a:pPr rtl="0">
                <a:spcBef>
                  <a:spcPct val="30000"/>
                </a:spcBef>
                <a:buClr>
                  <a:schemeClr val="folHlink"/>
                </a:buClr>
                <a:buFontTx/>
                <a:buChar char="•"/>
              </a:pPr>
              <a:r>
                <a:rPr lang="en-US" altLang="fr-FR" sz="2000" b="0" dirty="0">
                  <a:solidFill>
                    <a:srgbClr val="000000"/>
                  </a:solidFill>
                </a:rPr>
                <a:t>Zoonosis</a:t>
              </a:r>
            </a:p>
            <a:p>
              <a:pPr rtl="0">
                <a:spcBef>
                  <a:spcPct val="30000"/>
                </a:spcBef>
                <a:buClr>
                  <a:schemeClr val="folHlink"/>
                </a:buClr>
                <a:buFontTx/>
                <a:buChar char="•"/>
              </a:pPr>
              <a:r>
                <a:rPr lang="en-US" altLang="fr-FR" sz="2000" b="0" dirty="0">
                  <a:solidFill>
                    <a:srgbClr val="000000"/>
                  </a:solidFill>
                </a:rPr>
                <a:t>Food safety</a:t>
              </a:r>
            </a:p>
            <a:p>
              <a:pPr rtl="0">
                <a:spcBef>
                  <a:spcPct val="30000"/>
                </a:spcBef>
                <a:buClr>
                  <a:schemeClr val="folHlink"/>
                </a:buClr>
                <a:buFontTx/>
                <a:buChar char="•"/>
              </a:pPr>
              <a:r>
                <a:rPr lang="en-US" altLang="fr-FR" sz="2000" b="0" dirty="0">
                  <a:solidFill>
                    <a:srgbClr val="000000"/>
                  </a:solidFill>
                </a:rPr>
                <a:t>Chemical</a:t>
              </a:r>
            </a:p>
            <a:p>
              <a:pPr rtl="0">
                <a:spcBef>
                  <a:spcPct val="30000"/>
                </a:spcBef>
                <a:buClr>
                  <a:schemeClr val="folHlink"/>
                </a:buClr>
                <a:buFontTx/>
                <a:buChar char="•"/>
              </a:pPr>
              <a:r>
                <a:rPr lang="en-US" altLang="fr-FR" sz="2000" b="0" dirty="0">
                  <a:solidFill>
                    <a:srgbClr val="000000"/>
                  </a:solidFill>
                </a:rPr>
                <a:t>Radio nuclear</a:t>
              </a:r>
              <a:endParaRPr lang="en-AU" altLang="fr-FR" sz="2000" b="0" dirty="0">
                <a:solidFill>
                  <a:srgbClr val="000000"/>
                </a:solidFill>
              </a:endParaRPr>
            </a:p>
          </p:txBody>
        </p:sp>
        <p:sp>
          <p:nvSpPr>
            <p:cNvPr id="18440" name="Rectangle 8"/>
            <p:cNvSpPr>
              <a:spLocks noChangeArrowheads="1"/>
            </p:cNvSpPr>
            <p:nvPr/>
          </p:nvSpPr>
          <p:spPr bwMode="auto">
            <a:xfrm>
              <a:off x="3891" y="1962"/>
              <a:ext cx="693" cy="1010"/>
            </a:xfrm>
            <a:prstGeom prst="rect">
              <a:avLst/>
            </a:prstGeom>
            <a:solidFill>
              <a:schemeClr val="bg1">
                <a:lumMod val="95000"/>
              </a:schemeClr>
            </a:solidFill>
            <a:ln w="6350">
              <a:solidFill>
                <a:srgbClr val="006699"/>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45720" rIns="45720"/>
            <a:lstStyle>
              <a:lvl1pPr marL="114300" indent="-114300" eaLnBrk="0" hangingPunct="0">
                <a:defRPr sz="3900" b="1">
                  <a:solidFill>
                    <a:srgbClr val="000066"/>
                  </a:solidFill>
                  <a:latin typeface="Arial" charset="0"/>
                  <a:cs typeface="Arial" charset="0"/>
                </a:defRPr>
              </a:lvl1pPr>
              <a:lvl2pPr marL="919163" indent="-322263" eaLnBrk="0" hangingPunct="0">
                <a:defRPr sz="3900" b="1">
                  <a:solidFill>
                    <a:srgbClr val="000066"/>
                  </a:solidFill>
                  <a:latin typeface="Arial" charset="0"/>
                  <a:cs typeface="Arial" charset="0"/>
                </a:defRPr>
              </a:lvl2pPr>
              <a:lvl3pPr marL="1433513" indent="-307975" eaLnBrk="0" hangingPunct="0">
                <a:defRPr sz="3900" b="1">
                  <a:solidFill>
                    <a:srgbClr val="000066"/>
                  </a:solidFill>
                  <a:latin typeface="Arial" charset="0"/>
                  <a:cs typeface="Arial" charset="0"/>
                </a:defRPr>
              </a:lvl3pPr>
              <a:lvl4pPr marL="1898650" indent="-258763" eaLnBrk="0" hangingPunct="0">
                <a:defRPr sz="3900" b="1">
                  <a:solidFill>
                    <a:srgbClr val="000066"/>
                  </a:solidFill>
                  <a:latin typeface="Arial" charset="0"/>
                  <a:cs typeface="Arial" charset="0"/>
                </a:defRPr>
              </a:lvl4pPr>
              <a:lvl5pPr marL="2268538" indent="-165100" eaLnBrk="0" hangingPunct="0">
                <a:defRPr sz="3900" b="1">
                  <a:solidFill>
                    <a:srgbClr val="000066"/>
                  </a:solidFill>
                  <a:latin typeface="Arial" charset="0"/>
                  <a:cs typeface="Arial" charset="0"/>
                </a:defRPr>
              </a:lvl5pPr>
              <a:lvl6pPr marL="2725738" indent="-165100" rtl="1" eaLnBrk="0" fontAlgn="base" hangingPunct="0">
                <a:spcBef>
                  <a:spcPct val="0"/>
                </a:spcBef>
                <a:spcAft>
                  <a:spcPct val="0"/>
                </a:spcAft>
                <a:defRPr sz="3900" b="1">
                  <a:solidFill>
                    <a:srgbClr val="000066"/>
                  </a:solidFill>
                  <a:latin typeface="Arial" charset="0"/>
                  <a:cs typeface="Arial" charset="0"/>
                </a:defRPr>
              </a:lvl6pPr>
              <a:lvl7pPr marL="3182938" indent="-165100" rtl="1" eaLnBrk="0" fontAlgn="base" hangingPunct="0">
                <a:spcBef>
                  <a:spcPct val="0"/>
                </a:spcBef>
                <a:spcAft>
                  <a:spcPct val="0"/>
                </a:spcAft>
                <a:defRPr sz="3900" b="1">
                  <a:solidFill>
                    <a:srgbClr val="000066"/>
                  </a:solidFill>
                  <a:latin typeface="Arial" charset="0"/>
                  <a:cs typeface="Arial" charset="0"/>
                </a:defRPr>
              </a:lvl7pPr>
              <a:lvl8pPr marL="3640138" indent="-165100" rtl="1" eaLnBrk="0" fontAlgn="base" hangingPunct="0">
                <a:spcBef>
                  <a:spcPct val="0"/>
                </a:spcBef>
                <a:spcAft>
                  <a:spcPct val="0"/>
                </a:spcAft>
                <a:defRPr sz="3900" b="1">
                  <a:solidFill>
                    <a:srgbClr val="000066"/>
                  </a:solidFill>
                  <a:latin typeface="Arial" charset="0"/>
                  <a:cs typeface="Arial" charset="0"/>
                </a:defRPr>
              </a:lvl8pPr>
              <a:lvl9pPr marL="4097338" indent="-165100" rtl="1" eaLnBrk="0" fontAlgn="base" hangingPunct="0">
                <a:spcBef>
                  <a:spcPct val="0"/>
                </a:spcBef>
                <a:spcAft>
                  <a:spcPct val="0"/>
                </a:spcAft>
                <a:defRPr sz="3900" b="1">
                  <a:solidFill>
                    <a:srgbClr val="000066"/>
                  </a:solidFill>
                  <a:latin typeface="Arial" charset="0"/>
                  <a:cs typeface="Arial" charset="0"/>
                </a:defRPr>
              </a:lvl9pPr>
            </a:lstStyle>
            <a:p>
              <a:pPr algn="ctr" rtl="0">
                <a:spcBef>
                  <a:spcPct val="30000"/>
                </a:spcBef>
                <a:buClr>
                  <a:schemeClr val="folHlink"/>
                </a:buClr>
              </a:pPr>
              <a:r>
                <a:rPr lang="en-US" altLang="fr-FR" sz="2000" dirty="0">
                  <a:solidFill>
                    <a:srgbClr val="000000"/>
                  </a:solidFill>
                </a:rPr>
                <a:t>Events at </a:t>
              </a:r>
            </a:p>
            <a:p>
              <a:pPr algn="ctr" rtl="0">
                <a:spcBef>
                  <a:spcPct val="30000"/>
                </a:spcBef>
                <a:buClr>
                  <a:schemeClr val="folHlink"/>
                </a:buClr>
              </a:pPr>
              <a:r>
                <a:rPr lang="en-US" altLang="fr-FR" sz="2000" dirty="0">
                  <a:solidFill>
                    <a:srgbClr val="000000"/>
                  </a:solidFill>
                </a:rPr>
                <a:t>Points of Entry</a:t>
              </a:r>
            </a:p>
            <a:p>
              <a:pPr rtl="0">
                <a:spcBef>
                  <a:spcPct val="30000"/>
                </a:spcBef>
                <a:buClr>
                  <a:schemeClr val="folHlink"/>
                </a:buClr>
              </a:pPr>
              <a:endParaRPr lang="en-GB" altLang="fr-FR" sz="2000" dirty="0">
                <a:solidFill>
                  <a:srgbClr val="000000"/>
                </a:solidFill>
              </a:endParaRPr>
            </a:p>
            <a:p>
              <a:pPr rtl="0">
                <a:spcBef>
                  <a:spcPct val="30000"/>
                </a:spcBef>
                <a:buClr>
                  <a:schemeClr val="folHlink"/>
                </a:buClr>
              </a:pPr>
              <a:endParaRPr lang="en-AU" altLang="fr-FR" sz="2000" dirty="0">
                <a:solidFill>
                  <a:srgbClr val="000000"/>
                </a:solidFill>
              </a:endParaRPr>
            </a:p>
          </p:txBody>
        </p:sp>
      </p:grpSp>
    </p:spTree>
    <p:extLst>
      <p:ext uri="{BB962C8B-B14F-4D97-AF65-F5344CB8AC3E}">
        <p14:creationId xmlns:p14="http://schemas.microsoft.com/office/powerpoint/2010/main" val="2215400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538758"/>
            <a:ext cx="8424936" cy="585986"/>
          </a:xfrm>
        </p:spPr>
        <p:txBody>
          <a:bodyPr/>
          <a:lstStyle/>
          <a:p>
            <a:pPr algn="ctr"/>
            <a:r>
              <a:rPr lang="en-GB" sz="3600" dirty="0">
                <a:solidFill>
                  <a:srgbClr val="002060"/>
                </a:solidFill>
              </a:rPr>
              <a:t>Implementing IHR through </a:t>
            </a:r>
            <a:br>
              <a:rPr lang="en-GB" sz="3600" dirty="0">
                <a:solidFill>
                  <a:srgbClr val="002060"/>
                </a:solidFill>
              </a:rPr>
            </a:br>
            <a:r>
              <a:rPr lang="en-GB" sz="3600" dirty="0">
                <a:solidFill>
                  <a:srgbClr val="002060"/>
                </a:solidFill>
              </a:rPr>
              <a:t>Global Health Security Agenda</a:t>
            </a:r>
          </a:p>
        </p:txBody>
      </p:sp>
      <p:graphicFrame>
        <p:nvGraphicFramePr>
          <p:cNvPr id="6" name="Content Placeholder 5"/>
          <p:cNvGraphicFramePr>
            <a:graphicFrameLocks noGrp="1"/>
          </p:cNvGraphicFramePr>
          <p:nvPr>
            <p:ph idx="1"/>
            <p:extLst/>
          </p:nvPr>
        </p:nvGraphicFramePr>
        <p:xfrm>
          <a:off x="755576" y="1412776"/>
          <a:ext cx="7560840"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1"/>
          </p:nvPr>
        </p:nvSpPr>
        <p:spPr/>
        <p:txBody>
          <a:bodyPr/>
          <a:lstStyle/>
          <a:p>
            <a:fld id="{9AA02770-B95B-4346-BC31-C17E94830B9F}" type="slidenum">
              <a:rPr lang="en-CA" smtClean="0"/>
              <a:t>9</a:t>
            </a:fld>
            <a:endParaRPr lang="en-CA"/>
          </a:p>
        </p:txBody>
      </p:sp>
      <p:sp>
        <p:nvSpPr>
          <p:cNvPr id="3" name="TextBox 2"/>
          <p:cNvSpPr txBox="1"/>
          <p:nvPr/>
        </p:nvSpPr>
        <p:spPr>
          <a:xfrm>
            <a:off x="4608004" y="5517232"/>
            <a:ext cx="5688632" cy="523220"/>
          </a:xfrm>
          <a:prstGeom prst="rect">
            <a:avLst/>
          </a:prstGeom>
          <a:noFill/>
        </p:spPr>
        <p:txBody>
          <a:bodyPr wrap="square" rtlCol="0">
            <a:spAutoFit/>
          </a:bodyPr>
          <a:lstStyle/>
          <a:p>
            <a:r>
              <a:rPr lang="en-US" sz="1400" dirty="0"/>
              <a:t>OIE: World Organization for Animal Health </a:t>
            </a:r>
          </a:p>
          <a:p>
            <a:r>
              <a:rPr lang="en-US" sz="1400" dirty="0"/>
              <a:t>PVS: Performance of Veterinary Services </a:t>
            </a:r>
          </a:p>
        </p:txBody>
      </p:sp>
    </p:spTree>
    <p:extLst>
      <p:ext uri="{BB962C8B-B14F-4D97-AF65-F5344CB8AC3E}">
        <p14:creationId xmlns:p14="http://schemas.microsoft.com/office/powerpoint/2010/main" val="8945368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mso-contentType ?>
<FormTemplates xmlns="http://schemas.microsoft.com/sharepoint/v3/contenttype/forms">
  <Display>DocumentLibraryForm</Display>
  <Edit>DocumentLibraryForm</Edit>
  <New>DocumentLibraryForm</New>
</FormTemplates>
</file>

<file path=customXml/item20.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p:properties xmlns:p="http://schemas.microsoft.com/office/2006/metadata/properties" xmlns:xsi="http://www.w3.org/2001/XMLSchema-instance" xmlns:pc="http://schemas.microsoft.com/office/infopath/2007/PartnerControls">
  <documentManagement/>
</p:properties>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96AAED98-D5BD-437B-B7E2-D0A11D16EF32}">
  <ds:schemaRefs>
    <ds:schemaRef ds:uri="ESRI.ArcGIS.Mapping.OfficeIntegration.PowerPointInfo"/>
  </ds:schemaRefs>
</ds:datastoreItem>
</file>

<file path=customXml/itemProps10.xml><?xml version="1.0" encoding="utf-8"?>
<ds:datastoreItem xmlns:ds="http://schemas.openxmlformats.org/officeDocument/2006/customXml" ds:itemID="{CFE97B56-01A0-48FF-9D45-610A30A44F5F}">
  <ds:schemaRefs>
    <ds:schemaRef ds:uri="ESRI.ArcGIS.Mapping.OfficeIntegration.PowerPointInfo"/>
  </ds:schemaRefs>
</ds:datastoreItem>
</file>

<file path=customXml/itemProps11.xml><?xml version="1.0" encoding="utf-8"?>
<ds:datastoreItem xmlns:ds="http://schemas.openxmlformats.org/officeDocument/2006/customXml" ds:itemID="{197040D4-4979-4EEF-A39D-5603DE7E51DD}">
  <ds:schemaRefs>
    <ds:schemaRef ds:uri="ESRI.ArcGIS.Mapping.OfficeIntegration.PowerPointInfo"/>
  </ds:schemaRefs>
</ds:datastoreItem>
</file>

<file path=customXml/itemProps12.xml><?xml version="1.0" encoding="utf-8"?>
<ds:datastoreItem xmlns:ds="http://schemas.openxmlformats.org/officeDocument/2006/customXml" ds:itemID="{047F8DAC-105F-43D0-A823-62A0DA2FF4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13.xml><?xml version="1.0" encoding="utf-8"?>
<ds:datastoreItem xmlns:ds="http://schemas.openxmlformats.org/officeDocument/2006/customXml" ds:itemID="{2312087B-0D48-479D-AB39-5FB9C32F89A6}">
  <ds:schemaRefs>
    <ds:schemaRef ds:uri="ESRI.ArcGIS.Mapping.OfficeIntegration.PowerPointInfo"/>
  </ds:schemaRefs>
</ds:datastoreItem>
</file>

<file path=customXml/itemProps14.xml><?xml version="1.0" encoding="utf-8"?>
<ds:datastoreItem xmlns:ds="http://schemas.openxmlformats.org/officeDocument/2006/customXml" ds:itemID="{94A96E05-E562-480B-8BCB-393738B6BBA8}">
  <ds:schemaRefs>
    <ds:schemaRef ds:uri="ESRI.ArcGIS.Mapping.OfficeIntegration.PowerPointInfo"/>
  </ds:schemaRefs>
</ds:datastoreItem>
</file>

<file path=customXml/itemProps15.xml><?xml version="1.0" encoding="utf-8"?>
<ds:datastoreItem xmlns:ds="http://schemas.openxmlformats.org/officeDocument/2006/customXml" ds:itemID="{01EB4516-B149-4E85-9B09-522416308C44}">
  <ds:schemaRefs>
    <ds:schemaRef ds:uri="ESRI.ArcGIS.Mapping.OfficeIntegration.PowerPointInfo"/>
  </ds:schemaRefs>
</ds:datastoreItem>
</file>

<file path=customXml/itemProps16.xml><?xml version="1.0" encoding="utf-8"?>
<ds:datastoreItem xmlns:ds="http://schemas.openxmlformats.org/officeDocument/2006/customXml" ds:itemID="{AF7A50B9-6017-46B5-935F-11F67B1284B0}">
  <ds:schemaRefs>
    <ds:schemaRef ds:uri="ESRI.ArcGIS.Mapping.OfficeIntegration.PowerPointInfo"/>
  </ds:schemaRefs>
</ds:datastoreItem>
</file>

<file path=customXml/itemProps17.xml><?xml version="1.0" encoding="utf-8"?>
<ds:datastoreItem xmlns:ds="http://schemas.openxmlformats.org/officeDocument/2006/customXml" ds:itemID="{DE3C2B9D-A50F-4664-ACC0-081D1A14E295}">
  <ds:schemaRefs>
    <ds:schemaRef ds:uri="ESRI.ArcGIS.Mapping.OfficeIntegration.PowerPointInfo"/>
  </ds:schemaRefs>
</ds:datastoreItem>
</file>

<file path=customXml/itemProps18.xml><?xml version="1.0" encoding="utf-8"?>
<ds:datastoreItem xmlns:ds="http://schemas.openxmlformats.org/officeDocument/2006/customXml" ds:itemID="{513B8C4C-2F1C-44A9-B466-F2DA330C2925}">
  <ds:schemaRefs>
    <ds:schemaRef ds:uri="ESRI.ArcGIS.Mapping.OfficeIntegration.PowerPointInfo"/>
  </ds:schemaRefs>
</ds:datastoreItem>
</file>

<file path=customXml/itemProps19.xml><?xml version="1.0" encoding="utf-8"?>
<ds:datastoreItem xmlns:ds="http://schemas.openxmlformats.org/officeDocument/2006/customXml" ds:itemID="{AC3B8AD4-44C4-4220-B4FC-4200F478CF1B}">
  <ds:schemaRefs>
    <ds:schemaRef ds:uri="ESRI.ArcGIS.Mapping.OfficeIntegration.PowerPointInfo"/>
  </ds:schemaRefs>
</ds:datastoreItem>
</file>

<file path=customXml/itemProps2.xml><?xml version="1.0" encoding="utf-8"?>
<ds:datastoreItem xmlns:ds="http://schemas.openxmlformats.org/officeDocument/2006/customXml" ds:itemID="{45071286-CF36-4E74-8D4F-303199EF6AD6}">
  <ds:schemaRefs>
    <ds:schemaRef ds:uri="http://schemas.microsoft.com/sharepoint/v3/contenttype/forms"/>
  </ds:schemaRefs>
</ds:datastoreItem>
</file>

<file path=customXml/itemProps20.xml><?xml version="1.0" encoding="utf-8"?>
<ds:datastoreItem xmlns:ds="http://schemas.openxmlformats.org/officeDocument/2006/customXml" ds:itemID="{A2059D3F-1C52-4ED3-8BBE-434FCDE40680}">
  <ds:schemaRefs>
    <ds:schemaRef ds:uri="ESRI.ArcGIS.Mapping.OfficeIntegration.PowerPointInfo"/>
  </ds:schemaRefs>
</ds:datastoreItem>
</file>

<file path=customXml/itemProps3.xml><?xml version="1.0" encoding="utf-8"?>
<ds:datastoreItem xmlns:ds="http://schemas.openxmlformats.org/officeDocument/2006/customXml" ds:itemID="{E3EC5260-4CA8-4EC0-B4D8-2AF9834D8E48}">
  <ds:schemaRefs>
    <ds:schemaRef ds:uri="ESRI.ArcGIS.Mapping.OfficeIntegration.PowerPointInfo"/>
  </ds:schemaRefs>
</ds:datastoreItem>
</file>

<file path=customXml/itemProps4.xml><?xml version="1.0" encoding="utf-8"?>
<ds:datastoreItem xmlns:ds="http://schemas.openxmlformats.org/officeDocument/2006/customXml" ds:itemID="{FB706ED6-AC3A-4F4B-A150-12A85D11B829}">
  <ds:schemaRefs>
    <ds:schemaRef ds:uri="ESRI.ArcGIS.Mapping.OfficeIntegration.PowerPointInfo"/>
  </ds:schemaRefs>
</ds:datastoreItem>
</file>

<file path=customXml/itemProps5.xml><?xml version="1.0" encoding="utf-8"?>
<ds:datastoreItem xmlns:ds="http://schemas.openxmlformats.org/officeDocument/2006/customXml" ds:itemID="{ED040396-162D-4262-9928-C04DB87397FD}">
  <ds:schemaRefs>
    <ds:schemaRef ds:uri="ESRI.ArcGIS.Mapping.OfficeIntegration.PowerPointInfo"/>
  </ds:schemaRefs>
</ds:datastoreItem>
</file>

<file path=customXml/itemProps6.xml><?xml version="1.0" encoding="utf-8"?>
<ds:datastoreItem xmlns:ds="http://schemas.openxmlformats.org/officeDocument/2006/customXml" ds:itemID="{8619CC94-ACF6-4AA0-9037-8B4867DDD84E}">
  <ds:schemaRefs>
    <ds:schemaRef ds:uri="ESRI.ArcGIS.Mapping.OfficeIntegration.PowerPointInfo"/>
  </ds:schemaRefs>
</ds:datastoreItem>
</file>

<file path=customXml/itemProps7.xml><?xml version="1.0" encoding="utf-8"?>
<ds:datastoreItem xmlns:ds="http://schemas.openxmlformats.org/officeDocument/2006/customXml" ds:itemID="{3932EC13-4EC4-4EAC-84C2-6215238A9288}">
  <ds:schemaRefs>
    <ds:schemaRef ds:uri="ESRI.ArcGIS.Mapping.OfficeIntegration.PowerPointInfo"/>
  </ds:schemaRefs>
</ds:datastoreItem>
</file>

<file path=customXml/itemProps8.xml><?xml version="1.0" encoding="utf-8"?>
<ds:datastoreItem xmlns:ds="http://schemas.openxmlformats.org/officeDocument/2006/customXml" ds:itemID="{EB9F0443-DFDC-417C-88C3-FEA3C9054FE7}">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s>
</ds:datastoreItem>
</file>

<file path=customXml/itemProps9.xml><?xml version="1.0" encoding="utf-8"?>
<ds:datastoreItem xmlns:ds="http://schemas.openxmlformats.org/officeDocument/2006/customXml" ds:itemID="{26C7878C-D340-4F56-9EF3-CEA910C2F704}">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3353</TotalTime>
  <Words>2101</Words>
  <Application>Microsoft Office PowerPoint</Application>
  <PresentationFormat>On-screen Show (4:3)</PresentationFormat>
  <Paragraphs>347</Paragraphs>
  <Slides>42</Slides>
  <Notes>17</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42</vt:i4>
      </vt:variant>
    </vt:vector>
  </HeadingPairs>
  <TitlesOfParts>
    <vt:vector size="50" baseType="lpstr">
      <vt:lpstr>SimSun</vt:lpstr>
      <vt:lpstr>Arial</vt:lpstr>
      <vt:lpstr>Arial Narrow</vt:lpstr>
      <vt:lpstr>Calibri</vt:lpstr>
      <vt:lpstr>Times New Roman</vt:lpstr>
      <vt:lpstr>Wingdings</vt:lpstr>
      <vt:lpstr>Office Theme</vt:lpstr>
      <vt:lpstr>RC 59 Template EN</vt:lpstr>
      <vt:lpstr>  A.1 The International Health Regulation (IHR) framework in Emergency Response  </vt:lpstr>
      <vt:lpstr>Learning Objectives</vt:lpstr>
      <vt:lpstr>Outline</vt:lpstr>
      <vt:lpstr>PowerPoint Presentation</vt:lpstr>
      <vt:lpstr>Public health events in XXX</vt:lpstr>
      <vt:lpstr>PowerPoint Presentation</vt:lpstr>
      <vt:lpstr>Purpose and scope of IHR 2005</vt:lpstr>
      <vt:lpstr>IHR Core Capacities</vt:lpstr>
      <vt:lpstr>Implementing IHR through  Global Health Security Agenda</vt:lpstr>
      <vt:lpstr>PowerPoint Presentation</vt:lpstr>
      <vt:lpstr>Regional Strategy for Disease Surveillance and Response</vt:lpstr>
      <vt:lpstr>PowerPoint Presentation</vt:lpstr>
      <vt:lpstr>Decision Instrument for the Assessment of Public Health Events</vt:lpstr>
      <vt:lpstr>PowerPoint Presentation</vt:lpstr>
      <vt:lpstr>Key Investigation and  Reporting Tools</vt:lpstr>
      <vt:lpstr>Key messages</vt:lpstr>
      <vt:lpstr>References</vt:lpstr>
      <vt:lpstr>Disclaimer</vt:lpstr>
      <vt:lpstr>Thank you!</vt:lpstr>
      <vt:lpstr>Example Slides for the  African Region</vt:lpstr>
      <vt:lpstr>  A.1 The International Health Regulation (IHR) framework and the Integrated Diseases Surveillance Strategy (IDSR) in Emergency Response  </vt:lpstr>
      <vt:lpstr>Learning Objectives</vt:lpstr>
      <vt:lpstr>Outline</vt:lpstr>
      <vt:lpstr>PowerPoint Presentation</vt:lpstr>
      <vt:lpstr>Public Health Events reported  Jan. – Dec. 2015 </vt:lpstr>
      <vt:lpstr>2015: 105 public health events reported in AFRO</vt:lpstr>
      <vt:lpstr>Major outbreaks in 2016</vt:lpstr>
      <vt:lpstr>PowerPoint Presentation</vt:lpstr>
      <vt:lpstr>Implementing IHR through IDSR</vt:lpstr>
      <vt:lpstr>PowerPoint Presentation</vt:lpstr>
      <vt:lpstr>Objectives of IDSR Strategy</vt:lpstr>
      <vt:lpstr>PowerPoint Presentation</vt:lpstr>
      <vt:lpstr>IDSR implementation strategies</vt:lpstr>
      <vt:lpstr>PowerPoint Presentation</vt:lpstr>
      <vt:lpstr>Decision Instrument for the Assessment of Public Health Events</vt:lpstr>
      <vt:lpstr>PowerPoint Presentation</vt:lpstr>
      <vt:lpstr>PowerPoint Presentation</vt:lpstr>
      <vt:lpstr>IDSR Outputs and Products </vt:lpstr>
      <vt:lpstr>Key messages</vt:lpstr>
      <vt:lpstr>References</vt:lpstr>
      <vt:lpstr>Disclaimer</vt:lpstr>
      <vt:lpstr>Thank you!</vt:lpstr>
    </vt:vector>
  </TitlesOfParts>
  <Company>afro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Minkoulou, Etienne Magloire</dc:creator>
  <cp:lastModifiedBy>GOMEZ, Paula</cp:lastModifiedBy>
  <cp:revision>186</cp:revision>
  <dcterms:created xsi:type="dcterms:W3CDTF">2015-06-30T16:55:55Z</dcterms:created>
  <dcterms:modified xsi:type="dcterms:W3CDTF">2018-05-18T07:54:52Z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0x0101009FDE593A36A6874285991743F2BE28E9</vt:lpwstr>
  </property>
</Properties>
</file>